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64" r:id="rId2"/>
    <p:sldId id="363" r:id="rId3"/>
    <p:sldId id="276" r:id="rId4"/>
    <p:sldId id="256" r:id="rId5"/>
    <p:sldId id="328" r:id="rId6"/>
    <p:sldId id="259" r:id="rId7"/>
    <p:sldId id="341" r:id="rId8"/>
    <p:sldId id="342" r:id="rId9"/>
    <p:sldId id="343" r:id="rId10"/>
    <p:sldId id="344" r:id="rId11"/>
    <p:sldId id="268" r:id="rId12"/>
    <p:sldId id="269" r:id="rId13"/>
    <p:sldId id="373" r:id="rId14"/>
    <p:sldId id="260" r:id="rId15"/>
    <p:sldId id="266" r:id="rId16"/>
    <p:sldId id="372" r:id="rId17"/>
    <p:sldId id="262" r:id="rId18"/>
    <p:sldId id="271" r:id="rId19"/>
    <p:sldId id="277" r:id="rId20"/>
    <p:sldId id="289" r:id="rId21"/>
    <p:sldId id="345" r:id="rId22"/>
    <p:sldId id="346" r:id="rId23"/>
    <p:sldId id="347" r:id="rId24"/>
    <p:sldId id="348" r:id="rId25"/>
    <p:sldId id="349" r:id="rId26"/>
    <p:sldId id="288" r:id="rId27"/>
    <p:sldId id="350" r:id="rId28"/>
    <p:sldId id="351" r:id="rId29"/>
    <p:sldId id="352" r:id="rId30"/>
    <p:sldId id="353" r:id="rId31"/>
    <p:sldId id="290" r:id="rId32"/>
    <p:sldId id="354" r:id="rId33"/>
    <p:sldId id="355" r:id="rId34"/>
    <p:sldId id="291" r:id="rId35"/>
    <p:sldId id="369" r:id="rId36"/>
    <p:sldId id="337" r:id="rId37"/>
    <p:sldId id="257" r:id="rId38"/>
    <p:sldId id="303" r:id="rId39"/>
    <p:sldId id="304" r:id="rId40"/>
    <p:sldId id="305" r:id="rId41"/>
    <p:sldId id="312" r:id="rId42"/>
    <p:sldId id="338" r:id="rId43"/>
    <p:sldId id="339" r:id="rId44"/>
    <p:sldId id="313" r:id="rId45"/>
    <p:sldId id="340" r:id="rId46"/>
    <p:sldId id="287" r:id="rId47"/>
    <p:sldId id="356" r:id="rId48"/>
    <p:sldId id="263" r:id="rId49"/>
    <p:sldId id="281" r:id="rId50"/>
    <p:sldId id="365" r:id="rId51"/>
    <p:sldId id="357" r:id="rId52"/>
    <p:sldId id="267" r:id="rId53"/>
    <p:sldId id="282" r:id="rId54"/>
    <p:sldId id="366" r:id="rId55"/>
    <p:sldId id="358" r:id="rId56"/>
    <p:sldId id="283" r:id="rId57"/>
    <p:sldId id="284" r:id="rId58"/>
    <p:sldId id="359" r:id="rId59"/>
    <p:sldId id="367" r:id="rId60"/>
    <p:sldId id="285" r:id="rId61"/>
    <p:sldId id="286" r:id="rId62"/>
    <p:sldId id="368" r:id="rId63"/>
    <p:sldId id="308" r:id="rId64"/>
    <p:sldId id="310" r:id="rId65"/>
    <p:sldId id="307" r:id="rId66"/>
    <p:sldId id="311" r:id="rId67"/>
    <p:sldId id="292" r:id="rId68"/>
    <p:sldId id="293" r:id="rId69"/>
    <p:sldId id="294" r:id="rId70"/>
    <p:sldId id="295" r:id="rId71"/>
    <p:sldId id="370" r:id="rId72"/>
    <p:sldId id="374" r:id="rId73"/>
    <p:sldId id="375" r:id="rId74"/>
    <p:sldId id="376" r:id="rId75"/>
    <p:sldId id="377" r:id="rId76"/>
    <p:sldId id="378" r:id="rId77"/>
    <p:sldId id="379" r:id="rId78"/>
    <p:sldId id="380" r:id="rId79"/>
    <p:sldId id="384" r:id="rId80"/>
    <p:sldId id="385" r:id="rId81"/>
    <p:sldId id="297" r:id="rId82"/>
    <p:sldId id="298" r:id="rId83"/>
    <p:sldId id="299" r:id="rId84"/>
    <p:sldId id="300" r:id="rId85"/>
    <p:sldId id="301" r:id="rId86"/>
    <p:sldId id="302" r:id="rId87"/>
    <p:sldId id="317" r:id="rId88"/>
    <p:sldId id="318" r:id="rId89"/>
    <p:sldId id="319" r:id="rId90"/>
    <p:sldId id="320" r:id="rId91"/>
    <p:sldId id="321" r:id="rId92"/>
    <p:sldId id="322" r:id="rId93"/>
    <p:sldId id="323" r:id="rId94"/>
    <p:sldId id="324" r:id="rId95"/>
    <p:sldId id="333" r:id="rId96"/>
    <p:sldId id="335" r:id="rId97"/>
    <p:sldId id="332" r:id="rId98"/>
    <p:sldId id="336" r:id="rId99"/>
    <p:sldId id="325" r:id="rId100"/>
    <p:sldId id="334" r:id="rId101"/>
    <p:sldId id="326" r:id="rId102"/>
    <p:sldId id="327" r:id="rId103"/>
    <p:sldId id="329" r:id="rId104"/>
    <p:sldId id="258" r:id="rId10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FF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10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4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9263D7-FEF8-4724-8BD3-D566F01F5C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F2158D-22F7-4BF1-8626-68B778061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FABAF9-681F-4C74-A94B-2B2109604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236BC5-D86E-4E12-BC11-DA76BD73F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71B04F-97DD-42F7-9846-157E5F34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153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1AFDE-A0EE-4447-AD3F-BE6624C57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8FC8A9-E77A-4275-9661-CAC82EF18E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C45A57-6C31-47FB-9E00-8AA30D25D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A48405-B887-4E22-8BEB-E5828A9DE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94FDDF-18C5-4C5B-A31E-715801F07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56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B18C61-31A9-4F9A-AE6D-68E7E325D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D35CDE-C36D-41CC-86A3-708D04C45B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93C142-FB05-4734-8DBE-BA00D214F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CA09A7-6C55-4776-89A2-6A86082FD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4FDBE-B1E8-4BE5-B954-5883A596A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473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56E443-D826-4251-92C6-F65CFFC35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9D58BE-27CD-486B-9961-05A452D11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E774AB-53FF-4E61-89DB-E3CFF4D85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1145B-45B1-437B-9553-32DC36E86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4E36BF-84E7-4692-9BD7-A114F0FF6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395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4CF8C5-81AF-404C-8269-14627BAEB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EAEEC6-8A42-44B1-BB01-28D48FFEC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ADC8D2-2372-4F7E-B2B0-E9FCD7510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344F95-C02C-4070-B193-A49B180B1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0CDC2E-BB99-4678-967A-931F14CD3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886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C4C6E5-D041-4A4D-83A2-17E439027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83BC88-7FCB-4BF1-8DA9-A689932870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9E25B0-2517-4040-8ECF-10A4183F8A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3AFE53-BFD7-4EDD-AC73-054E4A736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513506-BC09-4480-A5B1-7DF8346F1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D7A896-7A33-4492-9167-A7C27F5F5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251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B477E9-84F7-4969-8CD8-905477225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F8CADA-9A4E-4C8C-BFFC-A8DAB6D5C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EDE5AF-A6F3-45EE-92B3-5AE97B1649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A4A104-5B21-4578-8056-2669DF31D4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5B9CCFD-2D80-483F-AE7E-3404C73E2B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5562A8-250F-4A99-BF15-2DDF284B3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5F76CA8-3CCB-419F-9ACA-153B5B52D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3ACC2E4-DA41-423A-9CAF-1DF23260D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121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09D3DF-A7C7-4A36-9DB4-8DFEE9939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36F177D-DE5A-4704-87EE-ED1703C01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3680709-1A3F-4F00-85EC-2FD3345AC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47E5AB-7924-4C69-B3BF-9184CD0CA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629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13377F5-348C-4C5F-AC65-6C40BC881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3076A6-A8E7-4118-9F5C-5DCC63B99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3C9AB4-2C82-47AF-9EE7-A9FEE820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968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9DE2BF-AD07-469C-A9F0-C70D6CE57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27BD30-60E1-4F80-AEAC-167A1199C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D694E7-665F-4D5C-BAD5-EFD85287F3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A97073-D73D-46AE-92D1-4B388F854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F7045E-F644-44D8-93A2-85B03FD4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0BCCFF-798E-4FFD-8788-5281CA78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470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819AC3-53AD-46FA-92B3-70E4E583D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721F5F-067B-4103-A13E-44F7C251E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8E8FDC-E019-4E53-9989-BD8653FAB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6E7CAD-E607-43A3-8373-4B4D6EC5D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8884D1-8625-4904-B71A-286196F02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17EF8C-F7C5-4595-829A-89A88A99C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899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228407C-53AE-4C07-B323-7E3ABF111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C15370-F9C0-4B0C-A398-EF9F8282A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F96227-F73B-48DF-B42A-F3DE78D866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6015A-B4F5-4AF9-910D-FA804E16B6A5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6F47C4-657C-4992-9139-E5B3E1099C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1E3019-DA89-440E-BE0A-3478FB2E2B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433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1.png"/><Relationship Id="rId4" Type="http://schemas.openxmlformats.org/officeDocument/2006/relationships/image" Target="../media/image30.png"/><Relationship Id="rId9" Type="http://schemas.openxmlformats.org/officeDocument/2006/relationships/image" Target="../media/image2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F85699E-BC8B-4A6E-ACE1-F0D185A8A87D}"/>
              </a:ext>
            </a:extLst>
          </p:cNvPr>
          <p:cNvSpPr/>
          <p:nvPr/>
        </p:nvSpPr>
        <p:spPr>
          <a:xfrm>
            <a:off x="878050" y="4013860"/>
            <a:ext cx="5766194" cy="783771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479849C-A3CE-4881-8FD9-E3C9ED74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54" y="75099"/>
            <a:ext cx="5359516" cy="32554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CBEE116-A882-4129-B2D2-1A3A25058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380" y="2112097"/>
            <a:ext cx="3396907" cy="1218455"/>
          </a:xfrm>
          <a:prstGeom prst="rect">
            <a:avLst/>
          </a:prstGeom>
        </p:spPr>
      </p:pic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C7325E1E-BF84-41B3-8B7F-C18A469D9FA0}"/>
              </a:ext>
            </a:extLst>
          </p:cNvPr>
          <p:cNvGrpSpPr/>
          <p:nvPr/>
        </p:nvGrpSpPr>
        <p:grpSpPr>
          <a:xfrm>
            <a:off x="10196744" y="2814494"/>
            <a:ext cx="320634" cy="374073"/>
            <a:chOff x="14507216" y="5790992"/>
            <a:chExt cx="3000575" cy="3000575"/>
          </a:xfrm>
        </p:grpSpPr>
        <p:pic>
          <p:nvPicPr>
            <p:cNvPr id="12" name="Object 7">
              <a:extLst>
                <a:ext uri="{FF2B5EF4-FFF2-40B4-BE49-F238E27FC236}">
                  <a16:creationId xmlns:a16="http://schemas.microsoft.com/office/drawing/2014/main" id="{CCAF9D0B-5A3A-4286-8C84-3801BAA1E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7A56FEC-5AF5-4740-B6C1-E23038E30AFA}"/>
              </a:ext>
            </a:extLst>
          </p:cNvPr>
          <p:cNvSpPr/>
          <p:nvPr/>
        </p:nvSpPr>
        <p:spPr>
          <a:xfrm>
            <a:off x="878051" y="4099357"/>
            <a:ext cx="58136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Precious you – </a:t>
            </a:r>
            <a:r>
              <a:rPr lang="ko-KR" altLang="ko-KR" dirty="0">
                <a:cs typeface="Times New Roman" panose="02020603050405020304" pitchFamily="18" charset="0"/>
              </a:rPr>
              <a:t>타이틀</a:t>
            </a:r>
            <a:r>
              <a:rPr lang="ko-KR" altLang="en-US" dirty="0">
                <a:cs typeface="Times New Roman" panose="02020603050405020304" pitchFamily="18" charset="0"/>
              </a:rPr>
              <a:t> </a:t>
            </a:r>
            <a:r>
              <a:rPr lang="en-US" altLang="ko-KR" dirty="0">
                <a:cs typeface="Times New Roman" panose="02020603050405020304" pitchFamily="18" charset="0"/>
              </a:rPr>
              <a:t>BGM (</a:t>
            </a:r>
            <a:r>
              <a:rPr lang="ko-KR" altLang="en-US" dirty="0">
                <a:cs typeface="Times New Roman" panose="02020603050405020304" pitchFamily="18" charset="0"/>
              </a:rPr>
              <a:t>게임 </a:t>
            </a:r>
            <a:r>
              <a:rPr lang="ko-KR" altLang="en-US" dirty="0" err="1">
                <a:cs typeface="Times New Roman" panose="02020603050405020304" pitchFamily="18" charset="0"/>
              </a:rPr>
              <a:t>켜자마자</a:t>
            </a:r>
            <a:r>
              <a:rPr lang="ko-KR" altLang="en-US" dirty="0">
                <a:cs typeface="Times New Roman" panose="02020603050405020304" pitchFamily="18" charset="0"/>
              </a:rPr>
              <a:t> 출력</a:t>
            </a:r>
            <a:r>
              <a:rPr lang="en-US" altLang="ko-KR" dirty="0">
                <a:cs typeface="Times New Roman" panose="02020603050405020304" pitchFamily="18" charset="0"/>
              </a:rPr>
              <a:t>)</a:t>
            </a:r>
          </a:p>
          <a:p>
            <a:r>
              <a:rPr lang="en-US" altLang="ko-KR" dirty="0"/>
              <a:t>Daydream – </a:t>
            </a:r>
            <a:r>
              <a:rPr lang="ko-KR" altLang="ko-KR" dirty="0" err="1"/>
              <a:t>크레딧</a:t>
            </a:r>
            <a:r>
              <a:rPr lang="ko-KR" altLang="en-US" dirty="0"/>
              <a:t> </a:t>
            </a:r>
            <a:r>
              <a:rPr lang="en-US" altLang="ko-KR" dirty="0"/>
              <a:t>BGM (</a:t>
            </a:r>
            <a:r>
              <a:rPr lang="ko-KR" altLang="en-US" dirty="0" err="1"/>
              <a:t>크레딧</a:t>
            </a:r>
            <a:r>
              <a:rPr lang="ko-KR" altLang="en-US" dirty="0"/>
              <a:t> 화면 들어가면 출력</a:t>
            </a:r>
            <a:r>
              <a:rPr lang="en-US" altLang="ko-KR" dirty="0"/>
              <a:t>)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426926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223E177-216F-45DD-AD12-AF3D3AF42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2148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좋아하는 노래</a:t>
            </a:r>
            <a:r>
              <a:rPr lang="en-US" altLang="ko-KR" dirty="0"/>
              <a:t>………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28221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52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……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28A7BF-2396-4151-AE8F-D31EF87A8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2578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응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28A7BF-2396-4151-AE8F-D31EF87A8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9749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2871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잠깐만</a:t>
            </a:r>
            <a:r>
              <a:rPr lang="en-US" altLang="ko-KR" dirty="0"/>
              <a:t>. </a:t>
            </a:r>
            <a:r>
              <a:rPr lang="ko-KR" altLang="en-US" dirty="0"/>
              <a:t>방금 뭐라고 </a:t>
            </a:r>
            <a:r>
              <a:rPr lang="ko-KR" altLang="en-US" dirty="0" err="1"/>
              <a:t>했어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28A7BF-2396-4151-AE8F-D31EF87A8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F744F5F-742C-4E93-94B5-094B6C230FDF}"/>
              </a:ext>
            </a:extLst>
          </p:cNvPr>
          <p:cNvSpPr/>
          <p:nvPr/>
        </p:nvSpPr>
        <p:spPr>
          <a:xfrm>
            <a:off x="9583387" y="69486"/>
            <a:ext cx="2541320" cy="6204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59B44D-9556-415C-B70E-3CDEA6E0A066}"/>
              </a:ext>
            </a:extLst>
          </p:cNvPr>
          <p:cNvSpPr txBox="1"/>
          <p:nvPr/>
        </p:nvSpPr>
        <p:spPr>
          <a:xfrm>
            <a:off x="9761517" y="191208"/>
            <a:ext cx="191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남주 </a:t>
            </a:r>
            <a:r>
              <a:rPr lang="ko-KR" altLang="en-US" dirty="0" err="1"/>
              <a:t>부끄</a:t>
            </a:r>
            <a:r>
              <a:rPr lang="ko-KR" altLang="en-US" dirty="0"/>
              <a:t> 표정</a:t>
            </a:r>
          </a:p>
        </p:txBody>
      </p:sp>
    </p:spTree>
    <p:extLst>
      <p:ext uri="{BB962C8B-B14F-4D97-AF65-F5344CB8AC3E}">
        <p14:creationId xmlns:p14="http://schemas.microsoft.com/office/powerpoint/2010/main" val="51450596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3296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야</a:t>
            </a:r>
            <a:r>
              <a:rPr lang="en-US" altLang="ko-KR" dirty="0"/>
              <a:t>, </a:t>
            </a:r>
            <a:r>
              <a:rPr lang="ko-KR" altLang="en-US" dirty="0"/>
              <a:t>잠깐</a:t>
            </a:r>
            <a:r>
              <a:rPr lang="en-US" altLang="ko-KR" dirty="0"/>
              <a:t>! </a:t>
            </a:r>
            <a:r>
              <a:rPr lang="ko-KR" altLang="en-US" dirty="0"/>
              <a:t>잠깐만</a:t>
            </a:r>
            <a:r>
              <a:rPr lang="en-US" altLang="ko-KR" dirty="0"/>
              <a:t>, </a:t>
            </a:r>
            <a:r>
              <a:rPr lang="ko-KR" altLang="en-US" dirty="0"/>
              <a:t>너</a:t>
            </a:r>
            <a:r>
              <a:rPr lang="en-US" altLang="ko-KR" dirty="0"/>
              <a:t>! </a:t>
            </a:r>
            <a:r>
              <a:rPr lang="ko-KR" altLang="en-US" dirty="0"/>
              <a:t>기다려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28A7BF-2396-4151-AE8F-D31EF87A8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F0B3DA2-4075-4876-85A7-4E44B93368BA}"/>
              </a:ext>
            </a:extLst>
          </p:cNvPr>
          <p:cNvSpPr/>
          <p:nvPr/>
        </p:nvSpPr>
        <p:spPr>
          <a:xfrm>
            <a:off x="9583387" y="69486"/>
            <a:ext cx="2541320" cy="6204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7E3F60-8A00-4E69-B877-F78965AD2DD3}"/>
              </a:ext>
            </a:extLst>
          </p:cNvPr>
          <p:cNvSpPr txBox="1"/>
          <p:nvPr/>
        </p:nvSpPr>
        <p:spPr>
          <a:xfrm>
            <a:off x="9761517" y="191208"/>
            <a:ext cx="191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남주 </a:t>
            </a:r>
            <a:r>
              <a:rPr lang="ko-KR" altLang="en-US" dirty="0" err="1"/>
              <a:t>부끄</a:t>
            </a:r>
            <a:r>
              <a:rPr lang="ko-KR" altLang="en-US" dirty="0"/>
              <a:t> 표정</a:t>
            </a:r>
          </a:p>
        </p:txBody>
      </p:sp>
    </p:spTree>
    <p:extLst>
      <p:ext uri="{BB962C8B-B14F-4D97-AF65-F5344CB8AC3E}">
        <p14:creationId xmlns:p14="http://schemas.microsoft.com/office/powerpoint/2010/main" val="179103260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A91305-3E48-4B28-8B8D-42B5E47FC56C}"/>
              </a:ext>
            </a:extLst>
          </p:cNvPr>
          <p:cNvSpPr txBox="1"/>
          <p:nvPr/>
        </p:nvSpPr>
        <p:spPr>
          <a:xfrm>
            <a:off x="5070765" y="2871243"/>
            <a:ext cx="2149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엔딩 </a:t>
            </a:r>
            <a:r>
              <a:rPr lang="ko-KR" altLang="en-US" dirty="0" err="1"/>
              <a:t>컷신</a:t>
            </a:r>
            <a:r>
              <a:rPr lang="ko-KR" altLang="en-US" dirty="0"/>
              <a:t> 출력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BD478D-2AED-4D6C-888E-39D7D36D299F}"/>
              </a:ext>
            </a:extLst>
          </p:cNvPr>
          <p:cNvSpPr/>
          <p:nvPr/>
        </p:nvSpPr>
        <p:spPr>
          <a:xfrm>
            <a:off x="4462154" y="3997244"/>
            <a:ext cx="2983675" cy="486888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B49FE8-FC17-4D1E-B007-E712164BDF26}"/>
              </a:ext>
            </a:extLst>
          </p:cNvPr>
          <p:cNvSpPr/>
          <p:nvPr/>
        </p:nvSpPr>
        <p:spPr>
          <a:xfrm>
            <a:off x="4505201" y="4058202"/>
            <a:ext cx="2897579" cy="364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colorful –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엔딩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BGM </a:t>
            </a:r>
            <a:r>
              <a:rPr lang="ko-KR" altLang="en-US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출력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B47340-B407-4EF0-A162-D6798C18495B}"/>
              </a:ext>
            </a:extLst>
          </p:cNvPr>
          <p:cNvSpPr/>
          <p:nvPr/>
        </p:nvSpPr>
        <p:spPr>
          <a:xfrm>
            <a:off x="4462152" y="3449398"/>
            <a:ext cx="2983675" cy="486888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387D87-B903-4993-8812-8F32D2E36C81}"/>
              </a:ext>
            </a:extLst>
          </p:cNvPr>
          <p:cNvSpPr txBox="1"/>
          <p:nvPr/>
        </p:nvSpPr>
        <p:spPr>
          <a:xfrm>
            <a:off x="4920692" y="3508176"/>
            <a:ext cx="206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BGM Letter </a:t>
            </a:r>
            <a:r>
              <a:rPr lang="ko-KR" altLang="en-US" dirty="0"/>
              <a:t>중단</a:t>
            </a:r>
          </a:p>
        </p:txBody>
      </p:sp>
    </p:spTree>
    <p:extLst>
      <p:ext uri="{BB962C8B-B14F-4D97-AF65-F5344CB8AC3E}">
        <p14:creationId xmlns:p14="http://schemas.microsoft.com/office/powerpoint/2010/main" val="823364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DF2D8F-AF85-4592-B49F-132062ED5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48E49A-9A4A-49E2-AE61-4BABDFC748E4}"/>
              </a:ext>
            </a:extLst>
          </p:cNvPr>
          <p:cNvSpPr/>
          <p:nvPr/>
        </p:nvSpPr>
        <p:spPr>
          <a:xfrm>
            <a:off x="265091" y="5948939"/>
            <a:ext cx="6370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남는 시간에 </a:t>
            </a:r>
            <a:r>
              <a:rPr lang="ko-KR" altLang="en-US" dirty="0" err="1"/>
              <a:t>영단어</a:t>
            </a:r>
            <a:r>
              <a:rPr lang="ko-KR" altLang="en-US" dirty="0"/>
              <a:t> 외워야 하는데</a:t>
            </a:r>
            <a:r>
              <a:rPr lang="en-US" altLang="ko-KR" dirty="0"/>
              <a:t>. </a:t>
            </a:r>
            <a:r>
              <a:rPr lang="ko-KR" altLang="en-US" dirty="0"/>
              <a:t>그럼 한 곡만 들어볼까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926B36-C32F-4A88-A8C7-D00A50266230}"/>
              </a:ext>
            </a:extLst>
          </p:cNvPr>
          <p:cNvSpPr/>
          <p:nvPr/>
        </p:nvSpPr>
        <p:spPr>
          <a:xfrm>
            <a:off x="9411195" y="115784"/>
            <a:ext cx="2541320" cy="6204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484B5C-B679-4A07-ACC6-8FEE99632B5A}"/>
              </a:ext>
            </a:extLst>
          </p:cNvPr>
          <p:cNvSpPr txBox="1"/>
          <p:nvPr/>
        </p:nvSpPr>
        <p:spPr>
          <a:xfrm>
            <a:off x="9589325" y="237506"/>
            <a:ext cx="2387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여주 우울한 표정</a:t>
            </a:r>
          </a:p>
        </p:txBody>
      </p:sp>
    </p:spTree>
    <p:extLst>
      <p:ext uri="{BB962C8B-B14F-4D97-AF65-F5344CB8AC3E}">
        <p14:creationId xmlns:p14="http://schemas.microsoft.com/office/powerpoint/2010/main" val="1303700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B6DC838-3A63-4FE5-AEE5-4B08C961B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D343047-48A4-445F-A6B8-9574B16AF08A}"/>
              </a:ext>
            </a:extLst>
          </p:cNvPr>
          <p:cNvSpPr/>
          <p:nvPr/>
        </p:nvSpPr>
        <p:spPr>
          <a:xfrm>
            <a:off x="265091" y="5948939"/>
            <a:ext cx="1643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이걸로 </a:t>
            </a:r>
            <a:r>
              <a:rPr lang="ko-KR" altLang="en-US" dirty="0" err="1"/>
              <a:t>할래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6940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4804A4-3106-47A5-8379-097062287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23" y="458802"/>
            <a:ext cx="10258153" cy="57702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49E290-112A-4134-8906-1575AA38C75D}"/>
              </a:ext>
            </a:extLst>
          </p:cNvPr>
          <p:cNvSpPr txBox="1"/>
          <p:nvPr/>
        </p:nvSpPr>
        <p:spPr>
          <a:xfrm>
            <a:off x="510640" y="89470"/>
            <a:ext cx="964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1</a:t>
            </a:r>
            <a:r>
              <a:rPr lang="ko-KR" altLang="en-US" dirty="0"/>
              <a:t> 시작 화면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D8C0FEF-CCD3-4D3D-8C4E-922BA6650265}"/>
              </a:ext>
            </a:extLst>
          </p:cNvPr>
          <p:cNvSpPr/>
          <p:nvPr/>
        </p:nvSpPr>
        <p:spPr>
          <a:xfrm>
            <a:off x="3675413" y="2280063"/>
            <a:ext cx="4037610" cy="1935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리듬에 맞춰서 방향키를 입력해보자</a:t>
            </a:r>
            <a:r>
              <a:rPr lang="en-US" altLang="ko-KR" dirty="0"/>
              <a:t>!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↑</a:t>
            </a:r>
            <a:r>
              <a:rPr lang="en-US" altLang="ko-KR" dirty="0"/>
              <a:t>, </a:t>
            </a:r>
            <a:r>
              <a:rPr lang="ko-KR" altLang="en-US" dirty="0"/>
              <a:t>↓</a:t>
            </a:r>
            <a:r>
              <a:rPr lang="en-US" altLang="ko-KR" dirty="0"/>
              <a:t>, </a:t>
            </a:r>
            <a:r>
              <a:rPr lang="ko-KR" altLang="en-US" dirty="0"/>
              <a:t>←</a:t>
            </a:r>
            <a:r>
              <a:rPr lang="en-US" altLang="ko-KR" dirty="0"/>
              <a:t>, </a:t>
            </a:r>
            <a:r>
              <a:rPr lang="ko-KR" altLang="en-US" dirty="0"/>
              <a:t>→키 입력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9C152AE-015C-43A8-8601-DE76490F36F7}"/>
              </a:ext>
            </a:extLst>
          </p:cNvPr>
          <p:cNvSpPr/>
          <p:nvPr/>
        </p:nvSpPr>
        <p:spPr>
          <a:xfrm>
            <a:off x="5144985" y="3526971"/>
            <a:ext cx="1044550" cy="423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</a:p>
        </p:txBody>
      </p:sp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57AA139B-15CA-4FA8-9E1D-2EFD5351536A}"/>
              </a:ext>
            </a:extLst>
          </p:cNvPr>
          <p:cNvGrpSpPr/>
          <p:nvPr/>
        </p:nvGrpSpPr>
        <p:grpSpPr>
          <a:xfrm>
            <a:off x="5985164" y="3708871"/>
            <a:ext cx="320634" cy="374073"/>
            <a:chOff x="14507216" y="5790992"/>
            <a:chExt cx="3000575" cy="3000575"/>
          </a:xfrm>
        </p:grpSpPr>
        <p:pic>
          <p:nvPicPr>
            <p:cNvPr id="24" name="Object 7">
              <a:extLst>
                <a:ext uri="{FF2B5EF4-FFF2-40B4-BE49-F238E27FC236}">
                  <a16:creationId xmlns:a16="http://schemas.microsoft.com/office/drawing/2014/main" id="{5209414C-0DC5-444E-874A-99E064B7C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C425D15-7E90-47C5-ACE8-5B75BF258093}"/>
              </a:ext>
            </a:extLst>
          </p:cNvPr>
          <p:cNvSpPr/>
          <p:nvPr/>
        </p:nvSpPr>
        <p:spPr>
          <a:xfrm>
            <a:off x="771898" y="516576"/>
            <a:ext cx="3610098" cy="1027216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7D767-FC1F-4785-8437-C2ABF880CBCF}"/>
              </a:ext>
            </a:extLst>
          </p:cNvPr>
          <p:cNvSpPr txBox="1"/>
          <p:nvPr/>
        </p:nvSpPr>
        <p:spPr>
          <a:xfrm>
            <a:off x="1294410" y="706582"/>
            <a:ext cx="2381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</a:t>
            </a:r>
            <a:r>
              <a:rPr lang="en-US" altLang="ko-KR" dirty="0"/>
              <a:t>1 BGM Diary </a:t>
            </a:r>
            <a:r>
              <a:rPr lang="ko-KR" altLang="en-US" dirty="0"/>
              <a:t>출력 중단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FBCD7E-8080-4B28-8A6E-5C8EE5E134B8}"/>
              </a:ext>
            </a:extLst>
          </p:cNvPr>
          <p:cNvSpPr/>
          <p:nvPr/>
        </p:nvSpPr>
        <p:spPr>
          <a:xfrm>
            <a:off x="6543304" y="3708871"/>
            <a:ext cx="3247901" cy="780002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12E981-9AC8-455B-BC9B-97072D850FE5}"/>
              </a:ext>
            </a:extLst>
          </p:cNvPr>
          <p:cNvSpPr txBox="1"/>
          <p:nvPr/>
        </p:nvSpPr>
        <p:spPr>
          <a:xfrm>
            <a:off x="6550470" y="3775706"/>
            <a:ext cx="3360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확인 버튼 눌렀을</a:t>
            </a:r>
            <a:r>
              <a:rPr lang="en-US" altLang="ko-KR" dirty="0"/>
              <a:t> </a:t>
            </a:r>
            <a:r>
              <a:rPr lang="ko-KR" altLang="en-US" dirty="0"/>
              <a:t>때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Tiny Button Push Sound </a:t>
            </a:r>
            <a:r>
              <a:rPr lang="ko-KR" altLang="en-US" dirty="0"/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2433238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4804A4-3106-47A5-8379-097062287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23" y="458802"/>
            <a:ext cx="10258153" cy="57702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49E290-112A-4134-8906-1575AA38C75D}"/>
              </a:ext>
            </a:extLst>
          </p:cNvPr>
          <p:cNvSpPr txBox="1"/>
          <p:nvPr/>
        </p:nvSpPr>
        <p:spPr>
          <a:xfrm>
            <a:off x="510640" y="89470"/>
            <a:ext cx="964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ko-KR" altLang="en-US" dirty="0" err="1"/>
              <a:t>인게임</a:t>
            </a:r>
            <a:r>
              <a:rPr lang="ko-KR" altLang="en-US" dirty="0"/>
              <a:t> 화면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06EF75E-4DBF-44B0-85B6-3E13F38B4F8B}"/>
              </a:ext>
            </a:extLst>
          </p:cNvPr>
          <p:cNvSpPr/>
          <p:nvPr/>
        </p:nvSpPr>
        <p:spPr>
          <a:xfrm>
            <a:off x="625584" y="2778987"/>
            <a:ext cx="10268232" cy="10163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039F2D8-FF75-41D0-B414-B863F27B133A}"/>
              </a:ext>
            </a:extLst>
          </p:cNvPr>
          <p:cNvSpPr/>
          <p:nvPr/>
        </p:nvSpPr>
        <p:spPr>
          <a:xfrm>
            <a:off x="813491" y="3006245"/>
            <a:ext cx="545680" cy="561831"/>
          </a:xfrm>
          <a:prstGeom prst="ellipse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C489CC90-B4C0-47DB-A573-A1E4A9CA6E05}"/>
              </a:ext>
            </a:extLst>
          </p:cNvPr>
          <p:cNvSpPr/>
          <p:nvPr/>
        </p:nvSpPr>
        <p:spPr>
          <a:xfrm rot="16200000">
            <a:off x="1887357" y="3068838"/>
            <a:ext cx="479765" cy="447579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F30D630-CE12-423C-AF20-BFD34C8EAB02}"/>
              </a:ext>
            </a:extLst>
          </p:cNvPr>
          <p:cNvSpPr/>
          <p:nvPr/>
        </p:nvSpPr>
        <p:spPr>
          <a:xfrm rot="10800000">
            <a:off x="2722091" y="3061986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44BBAF7A-6D67-41AA-849A-2FCE3A6E295F}"/>
              </a:ext>
            </a:extLst>
          </p:cNvPr>
          <p:cNvSpPr/>
          <p:nvPr/>
        </p:nvSpPr>
        <p:spPr>
          <a:xfrm>
            <a:off x="3549901" y="3061986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ACC30A52-B6C2-4F09-BA80-A77D0F19374B}"/>
              </a:ext>
            </a:extLst>
          </p:cNvPr>
          <p:cNvSpPr/>
          <p:nvPr/>
        </p:nvSpPr>
        <p:spPr>
          <a:xfrm rot="10800000">
            <a:off x="4377710" y="3061984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E4A37BF-9A20-498C-9A29-AFC0B29A0769}"/>
              </a:ext>
            </a:extLst>
          </p:cNvPr>
          <p:cNvSpPr/>
          <p:nvPr/>
        </p:nvSpPr>
        <p:spPr>
          <a:xfrm>
            <a:off x="5200482" y="3061985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F43ED8D5-4145-4363-8B01-BB498EA7A81D}"/>
              </a:ext>
            </a:extLst>
          </p:cNvPr>
          <p:cNvSpPr/>
          <p:nvPr/>
        </p:nvSpPr>
        <p:spPr>
          <a:xfrm rot="5400000">
            <a:off x="6021367" y="3068835"/>
            <a:ext cx="479765" cy="447579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FFFF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226939A3-4236-47AB-B236-0D4BDF50C408}"/>
              </a:ext>
            </a:extLst>
          </p:cNvPr>
          <p:cNvSpPr/>
          <p:nvPr/>
        </p:nvSpPr>
        <p:spPr>
          <a:xfrm>
            <a:off x="6823939" y="3061985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4AA8E144-1E21-4AB8-865D-F54AC9B9AFED}"/>
              </a:ext>
            </a:extLst>
          </p:cNvPr>
          <p:cNvSpPr/>
          <p:nvPr/>
        </p:nvSpPr>
        <p:spPr>
          <a:xfrm rot="5400000">
            <a:off x="7619586" y="3061984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FFFF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83DB8372-429C-42CC-A996-4596DD23F5C7}"/>
              </a:ext>
            </a:extLst>
          </p:cNvPr>
          <p:cNvSpPr/>
          <p:nvPr/>
        </p:nvSpPr>
        <p:spPr>
          <a:xfrm rot="16200000">
            <a:off x="8415233" y="3061984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C2240636-1B58-42D0-9AC5-F4CA90579130}"/>
              </a:ext>
            </a:extLst>
          </p:cNvPr>
          <p:cNvSpPr/>
          <p:nvPr/>
        </p:nvSpPr>
        <p:spPr>
          <a:xfrm rot="10800000">
            <a:off x="9210880" y="3061983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AA4ABFF2-CD68-4DEC-951E-2B2874DF9ED4}"/>
              </a:ext>
            </a:extLst>
          </p:cNvPr>
          <p:cNvSpPr/>
          <p:nvPr/>
        </p:nvSpPr>
        <p:spPr>
          <a:xfrm rot="10800000">
            <a:off x="10006527" y="3061983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529E153-EEE6-41EF-85A1-5A8A878229C0}"/>
              </a:ext>
            </a:extLst>
          </p:cNvPr>
          <p:cNvSpPr/>
          <p:nvPr/>
        </p:nvSpPr>
        <p:spPr>
          <a:xfrm>
            <a:off x="630623" y="6282046"/>
            <a:ext cx="10268232" cy="4334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 방향 </a:t>
            </a:r>
            <a:r>
              <a:rPr lang="en-US" altLang="ko-KR" dirty="0"/>
              <a:t>&lt;-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2169ECE-12D2-45DB-B9F2-4CB9BB2163D5}"/>
              </a:ext>
            </a:extLst>
          </p:cNvPr>
          <p:cNvSpPr/>
          <p:nvPr/>
        </p:nvSpPr>
        <p:spPr>
          <a:xfrm>
            <a:off x="771899" y="516575"/>
            <a:ext cx="3877292" cy="724395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FA9D79-B161-411A-B9DC-02470F153749}"/>
              </a:ext>
            </a:extLst>
          </p:cNvPr>
          <p:cNvSpPr txBox="1"/>
          <p:nvPr/>
        </p:nvSpPr>
        <p:spPr>
          <a:xfrm>
            <a:off x="1027216" y="707018"/>
            <a:ext cx="3621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리듬게임 음악 </a:t>
            </a:r>
            <a:r>
              <a:rPr lang="en-US" altLang="ko-KR" dirty="0"/>
              <a:t>power train </a:t>
            </a:r>
            <a:r>
              <a:rPr lang="ko-KR" altLang="en-US" dirty="0"/>
              <a:t>출력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6329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7C79707-7B4B-4001-8711-B335265CC341}"/>
              </a:ext>
            </a:extLst>
          </p:cNvPr>
          <p:cNvSpPr/>
          <p:nvPr/>
        </p:nvSpPr>
        <p:spPr>
          <a:xfrm>
            <a:off x="6745297" y="860961"/>
            <a:ext cx="4934197" cy="599704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C91A8FC-EAB9-49CA-AF05-F27C1AFF7629}"/>
              </a:ext>
            </a:extLst>
          </p:cNvPr>
          <p:cNvSpPr/>
          <p:nvPr/>
        </p:nvSpPr>
        <p:spPr>
          <a:xfrm>
            <a:off x="5383850" y="4973652"/>
            <a:ext cx="2264636" cy="803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715639-535F-47F7-B372-C9B3929EC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53" y="133826"/>
            <a:ext cx="11778493" cy="65903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3C6BDA-F4D2-48B7-8E7F-19771BA350BF}"/>
              </a:ext>
            </a:extLst>
          </p:cNvPr>
          <p:cNvSpPr txBox="1"/>
          <p:nvPr/>
        </p:nvSpPr>
        <p:spPr>
          <a:xfrm>
            <a:off x="6879771" y="985652"/>
            <a:ext cx="466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dirty="0"/>
              <a:t>클리어 화면 뜰 때 소리</a:t>
            </a:r>
            <a:r>
              <a:rPr lang="en-US" altLang="ko-KR" dirty="0"/>
              <a:t> - Music Box Sound</a:t>
            </a:r>
            <a:endParaRPr lang="ko-KR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AAEDFFA-F4C7-427D-AE47-CE4FD21E5BC6}"/>
              </a:ext>
            </a:extLst>
          </p:cNvPr>
          <p:cNvSpPr/>
          <p:nvPr/>
        </p:nvSpPr>
        <p:spPr>
          <a:xfrm>
            <a:off x="7030195" y="5159829"/>
            <a:ext cx="3877292" cy="938151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3C82E-C8B8-4191-B5DC-F0CC6AC04FA2}"/>
              </a:ext>
            </a:extLst>
          </p:cNvPr>
          <p:cNvSpPr txBox="1"/>
          <p:nvPr/>
        </p:nvSpPr>
        <p:spPr>
          <a:xfrm>
            <a:off x="7089569" y="5305738"/>
            <a:ext cx="3817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확인 버튼 눌렀을 때</a:t>
            </a:r>
            <a:endParaRPr lang="en-US" altLang="ko-KR" dirty="0"/>
          </a:p>
          <a:p>
            <a:r>
              <a:rPr lang="en-US" altLang="ko-KR" dirty="0"/>
              <a:t>Tiny Button Push sound </a:t>
            </a:r>
            <a:r>
              <a:rPr lang="ko-KR" altLang="en-US" dirty="0"/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552705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563A05-23FC-440D-8E51-4E41F5B21B7A}"/>
              </a:ext>
            </a:extLst>
          </p:cNvPr>
          <p:cNvSpPr txBox="1"/>
          <p:nvPr/>
        </p:nvSpPr>
        <p:spPr>
          <a:xfrm>
            <a:off x="4500748" y="2911227"/>
            <a:ext cx="4263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장면 전환 </a:t>
            </a:r>
            <a:r>
              <a:rPr lang="en-US" altLang="ko-KR" dirty="0"/>
              <a:t>fade in out </a:t>
            </a:r>
            <a:r>
              <a:rPr lang="ko-KR" altLang="en-US" dirty="0"/>
              <a:t>연출</a:t>
            </a:r>
          </a:p>
        </p:txBody>
      </p:sp>
    </p:spTree>
    <p:extLst>
      <p:ext uri="{BB962C8B-B14F-4D97-AF65-F5344CB8AC3E}">
        <p14:creationId xmlns:p14="http://schemas.microsoft.com/office/powerpoint/2010/main" val="2737319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F1DCB7-207E-45ED-88C4-ED3DAFC4D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21" y="767865"/>
            <a:ext cx="11138357" cy="532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1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699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………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AFC058-273D-4C17-8677-462C80610F65}"/>
              </a:ext>
            </a:extLst>
          </p:cNvPr>
          <p:cNvSpPr/>
          <p:nvPr/>
        </p:nvSpPr>
        <p:spPr>
          <a:xfrm>
            <a:off x="118753" y="112816"/>
            <a:ext cx="3562598" cy="706581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24C127-D13F-42E7-96C6-04B9278D393F}"/>
              </a:ext>
            </a:extLst>
          </p:cNvPr>
          <p:cNvSpPr txBox="1"/>
          <p:nvPr/>
        </p:nvSpPr>
        <p:spPr>
          <a:xfrm>
            <a:off x="265091" y="281440"/>
            <a:ext cx="3752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</a:t>
            </a:r>
            <a:r>
              <a:rPr lang="en-US" altLang="ko-KR" dirty="0"/>
              <a:t>1 BGM Diary </a:t>
            </a:r>
            <a:r>
              <a:rPr lang="ko-KR" altLang="en-US" dirty="0" err="1"/>
              <a:t>재출력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7085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4834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오랜만에 듣는데</a:t>
            </a:r>
            <a:r>
              <a:rPr lang="en-US" altLang="ko-KR" dirty="0"/>
              <a:t>, </a:t>
            </a:r>
            <a:r>
              <a:rPr lang="ko-KR" altLang="en-US" dirty="0"/>
              <a:t>역시 좋구나</a:t>
            </a:r>
            <a:r>
              <a:rPr lang="en-US" altLang="ko-KR" dirty="0"/>
              <a:t>. </a:t>
            </a:r>
            <a:r>
              <a:rPr lang="ko-KR" altLang="en-US" dirty="0"/>
              <a:t>잊고 있었어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2963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EBF1C0E-10A5-4099-A764-B3D0FDA939B6}"/>
              </a:ext>
            </a:extLst>
          </p:cNvPr>
          <p:cNvSpPr/>
          <p:nvPr/>
        </p:nvSpPr>
        <p:spPr>
          <a:xfrm>
            <a:off x="1417217" y="3938246"/>
            <a:ext cx="6252359" cy="1135810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F9B283-93ED-4112-BCB2-C10769DF8881}"/>
              </a:ext>
            </a:extLst>
          </p:cNvPr>
          <p:cNvSpPr txBox="1"/>
          <p:nvPr/>
        </p:nvSpPr>
        <p:spPr>
          <a:xfrm>
            <a:off x="1600569" y="1313572"/>
            <a:ext cx="7226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 시작 후 연출 </a:t>
            </a:r>
            <a:r>
              <a:rPr lang="en-US" altLang="ko-KR" dirty="0"/>
              <a:t>fade in out </a:t>
            </a:r>
            <a:r>
              <a:rPr lang="ko-KR" altLang="en-US" dirty="0"/>
              <a:t>연출</a:t>
            </a:r>
            <a:endParaRPr lang="en-US" altLang="ko-KR" dirty="0"/>
          </a:p>
          <a:p>
            <a:r>
              <a:rPr lang="ko-KR" altLang="en-US" dirty="0"/>
              <a:t>장면 전환 씬 모두 포함 </a:t>
            </a:r>
            <a:r>
              <a:rPr lang="en-US" altLang="ko-KR" dirty="0"/>
              <a:t>fade in out</a:t>
            </a:r>
          </a:p>
          <a:p>
            <a:r>
              <a:rPr lang="ko-KR" altLang="en-US" dirty="0"/>
              <a:t>스페이스 바 </a:t>
            </a:r>
            <a:r>
              <a:rPr lang="ko-KR" altLang="en-US" dirty="0" err="1"/>
              <a:t>입력시</a:t>
            </a:r>
            <a:r>
              <a:rPr lang="ko-KR" altLang="en-US" dirty="0"/>
              <a:t> 다음 대사 출력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12DE82-73A2-4B3E-9A85-33FAE322F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303" y="3066590"/>
            <a:ext cx="1657975" cy="8716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1401C1-3ECD-4E3E-96D5-E0D66EC64C2D}"/>
              </a:ext>
            </a:extLst>
          </p:cNvPr>
          <p:cNvSpPr txBox="1"/>
          <p:nvPr/>
        </p:nvSpPr>
        <p:spPr>
          <a:xfrm>
            <a:off x="6460870" y="3317752"/>
            <a:ext cx="4398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다음 </a:t>
            </a:r>
            <a:r>
              <a:rPr lang="ko-KR" altLang="en-US" dirty="0" err="1"/>
              <a:t>대사창</a:t>
            </a:r>
            <a:r>
              <a:rPr lang="ko-KR" altLang="en-US" dirty="0"/>
              <a:t> 출력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D8AE70-A2D8-478A-96DD-270F9DF55936}"/>
              </a:ext>
            </a:extLst>
          </p:cNvPr>
          <p:cNvSpPr txBox="1"/>
          <p:nvPr/>
        </p:nvSpPr>
        <p:spPr>
          <a:xfrm>
            <a:off x="1417218" y="4106920"/>
            <a:ext cx="8942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모든 </a:t>
            </a:r>
            <a:r>
              <a:rPr lang="ko-KR" altLang="en-US" dirty="0" err="1"/>
              <a:t>대화창</a:t>
            </a:r>
            <a:r>
              <a:rPr lang="ko-KR" altLang="en-US" dirty="0"/>
              <a:t> 넘어갈 때 소리 </a:t>
            </a:r>
            <a:r>
              <a:rPr lang="en-US" altLang="ko-KR" dirty="0"/>
              <a:t>(Page Turn Sound)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941844-87C6-445D-96B3-9A489F660599}"/>
              </a:ext>
            </a:extLst>
          </p:cNvPr>
          <p:cNvSpPr txBox="1"/>
          <p:nvPr/>
        </p:nvSpPr>
        <p:spPr>
          <a:xfrm>
            <a:off x="1417217" y="4526756"/>
            <a:ext cx="8942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스페이스 바 버튼 </a:t>
            </a:r>
            <a:r>
              <a:rPr lang="ko-KR" altLang="en-US" dirty="0" err="1"/>
              <a:t>눌렀을때</a:t>
            </a:r>
            <a:r>
              <a:rPr lang="ko-KR" altLang="en-US" dirty="0"/>
              <a:t> 나오는 소리 </a:t>
            </a:r>
            <a:r>
              <a:rPr lang="en-US" altLang="ko-KR" dirty="0"/>
              <a:t>(Page Turn Sound)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4797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9534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그런데 이 노래</a:t>
            </a:r>
            <a:r>
              <a:rPr lang="en-US" altLang="ko-KR" dirty="0"/>
              <a:t>, </a:t>
            </a:r>
            <a:r>
              <a:rPr lang="ko-KR" altLang="en-US" dirty="0"/>
              <a:t>나 말고 다른 사람도 제일 좋아하는 노래라고 했던 것 같은데</a:t>
            </a:r>
            <a:r>
              <a:rPr lang="en-US" altLang="ko-KR" dirty="0"/>
              <a:t>. </a:t>
            </a:r>
            <a:r>
              <a:rPr lang="ko-KR" altLang="en-US" dirty="0" err="1"/>
              <a:t>누구였더라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678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1540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앗</a:t>
            </a:r>
            <a:r>
              <a:rPr lang="en-US" altLang="ko-KR" dirty="0"/>
              <a:t>! </a:t>
            </a:r>
            <a:r>
              <a:rPr lang="ko-KR" altLang="en-US" dirty="0"/>
              <a:t>누구</a:t>
            </a:r>
            <a:r>
              <a:rPr lang="en-US" altLang="ko-KR" dirty="0"/>
              <a:t>……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17A7AF-3D70-4902-8C44-B962B5DD32F1}"/>
              </a:ext>
            </a:extLst>
          </p:cNvPr>
          <p:cNvSpPr/>
          <p:nvPr/>
        </p:nvSpPr>
        <p:spPr>
          <a:xfrm>
            <a:off x="9411195" y="115784"/>
            <a:ext cx="2541320" cy="6204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9D360A-F35A-4789-8BAB-0E033E2A4785}"/>
              </a:ext>
            </a:extLst>
          </p:cNvPr>
          <p:cNvSpPr txBox="1"/>
          <p:nvPr/>
        </p:nvSpPr>
        <p:spPr>
          <a:xfrm>
            <a:off x="9589325" y="237506"/>
            <a:ext cx="191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여주 놀란 표정</a:t>
            </a:r>
          </a:p>
        </p:txBody>
      </p:sp>
    </p:spTree>
    <p:extLst>
      <p:ext uri="{BB962C8B-B14F-4D97-AF65-F5344CB8AC3E}">
        <p14:creationId xmlns:p14="http://schemas.microsoft.com/office/powerpoint/2010/main" val="4252866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4834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나야</a:t>
            </a:r>
            <a:r>
              <a:rPr lang="en-US" altLang="ko-KR" dirty="0"/>
              <a:t>. </a:t>
            </a:r>
            <a:r>
              <a:rPr lang="ko-KR" altLang="en-US" dirty="0"/>
              <a:t>계속 등 뒤에 있었는데도 모르더라</a:t>
            </a:r>
            <a:r>
              <a:rPr lang="en-US" altLang="ko-KR" dirty="0"/>
              <a:t>, </a:t>
            </a:r>
            <a:r>
              <a:rPr lang="ko-KR" altLang="en-US" dirty="0"/>
              <a:t>너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D60D71-0F76-44AF-99DE-7AF3E40BC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41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9842D0-2A4D-4FF2-BE46-56AEFD7A1BE9}"/>
              </a:ext>
            </a:extLst>
          </p:cNvPr>
          <p:cNvSpPr/>
          <p:nvPr/>
        </p:nvSpPr>
        <p:spPr>
          <a:xfrm>
            <a:off x="265091" y="5948939"/>
            <a:ext cx="3381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집중하고 있었으니까 그렇지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5026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4919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뭐 하고 있었는데</a:t>
            </a:r>
            <a:r>
              <a:rPr lang="en-US" altLang="ko-KR" dirty="0"/>
              <a:t>? </a:t>
            </a:r>
            <a:r>
              <a:rPr lang="ko-KR" altLang="en-US" dirty="0"/>
              <a:t>웬일로 이어폰을 다 꽂고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826686-E72D-443E-B176-B63425506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6724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3064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혹시 </a:t>
            </a:r>
            <a:r>
              <a:rPr lang="en-US" altLang="ko-KR" dirty="0"/>
              <a:t>power train </a:t>
            </a:r>
            <a:r>
              <a:rPr lang="ko-KR" altLang="en-US" dirty="0" err="1"/>
              <a:t>들었어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D60D71-0F76-44AF-99DE-7AF3E40BCD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81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응</a:t>
            </a:r>
            <a:r>
              <a:rPr lang="en-US" altLang="ko-KR" dirty="0"/>
              <a:t>? </a:t>
            </a:r>
            <a:r>
              <a:rPr lang="ko-KR" altLang="en-US" dirty="0"/>
              <a:t>어떻게 </a:t>
            </a:r>
            <a:r>
              <a:rPr lang="ko-KR" altLang="en-US" dirty="0" err="1"/>
              <a:t>알았어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8C9D6D-B9C2-419C-8582-A70C237ADC4E}"/>
              </a:ext>
            </a:extLst>
          </p:cNvPr>
          <p:cNvSpPr/>
          <p:nvPr/>
        </p:nvSpPr>
        <p:spPr>
          <a:xfrm>
            <a:off x="9411195" y="115784"/>
            <a:ext cx="2541320" cy="6204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5DF6C3-89DD-4AF9-A7E5-0B4D597819DC}"/>
              </a:ext>
            </a:extLst>
          </p:cNvPr>
          <p:cNvSpPr txBox="1"/>
          <p:nvPr/>
        </p:nvSpPr>
        <p:spPr>
          <a:xfrm>
            <a:off x="9589325" y="237506"/>
            <a:ext cx="191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여주 놀란 표정</a:t>
            </a:r>
          </a:p>
        </p:txBody>
      </p:sp>
    </p:spTree>
    <p:extLst>
      <p:ext uri="{BB962C8B-B14F-4D97-AF65-F5344CB8AC3E}">
        <p14:creationId xmlns:p14="http://schemas.microsoft.com/office/powerpoint/2010/main" val="3889851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7055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어떻게 </a:t>
            </a:r>
            <a:r>
              <a:rPr lang="ko-KR" altLang="en-US" dirty="0" err="1"/>
              <a:t>알았긴</a:t>
            </a:r>
            <a:r>
              <a:rPr lang="en-US" altLang="ko-KR" dirty="0"/>
              <a:t>, </a:t>
            </a:r>
            <a:r>
              <a:rPr lang="ko-KR" altLang="en-US" dirty="0"/>
              <a:t>이어폰을 꽂았는데 노래 듣는 거 말곤 할 게 </a:t>
            </a:r>
            <a:r>
              <a:rPr lang="ko-KR" altLang="en-US" dirty="0" err="1"/>
              <a:t>없잖아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AC31E2-A76A-4B93-AC9C-C72A59370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452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4568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그리고 그게 네가 제일 좋아하는 </a:t>
            </a:r>
            <a:r>
              <a:rPr lang="ko-KR" altLang="en-US" dirty="0" err="1"/>
              <a:t>노래니까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AC31E2-A76A-4B93-AC9C-C72A59370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26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2076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그렇기야</a:t>
            </a:r>
            <a:r>
              <a:rPr lang="ko-KR" altLang="en-US" dirty="0"/>
              <a:t> 한데</a:t>
            </a:r>
            <a:r>
              <a:rPr lang="en-US" altLang="ko-KR" dirty="0"/>
              <a:t>……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128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F64F1FC-DCA4-4057-8692-B2FECD48A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0FFC96F-820C-4C46-B50F-478CFDB0DA7B}"/>
              </a:ext>
            </a:extLst>
          </p:cNvPr>
          <p:cNvSpPr/>
          <p:nvPr/>
        </p:nvSpPr>
        <p:spPr>
          <a:xfrm>
            <a:off x="106878" y="5860473"/>
            <a:ext cx="3348842" cy="902525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DC9F6-BE68-476A-8737-7159E9770BCD}"/>
              </a:ext>
            </a:extLst>
          </p:cNvPr>
          <p:cNvSpPr txBox="1"/>
          <p:nvPr/>
        </p:nvSpPr>
        <p:spPr>
          <a:xfrm>
            <a:off x="231570" y="5996440"/>
            <a:ext cx="3283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</a:t>
            </a:r>
            <a:r>
              <a:rPr lang="en-US" altLang="ko-KR" dirty="0"/>
              <a:t> 1 BGM – Diary</a:t>
            </a:r>
          </a:p>
          <a:p>
            <a:r>
              <a:rPr lang="ko-KR" altLang="en-US" dirty="0"/>
              <a:t>출력 시작</a:t>
            </a:r>
          </a:p>
        </p:txBody>
      </p:sp>
    </p:spTree>
    <p:extLst>
      <p:ext uri="{BB962C8B-B14F-4D97-AF65-F5344CB8AC3E}">
        <p14:creationId xmlns:p14="http://schemas.microsoft.com/office/powerpoint/2010/main" val="1398045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8779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딱 한 번 말했던 것 같은데</a:t>
            </a:r>
            <a:r>
              <a:rPr lang="en-US" altLang="ko-KR" dirty="0"/>
              <a:t>. </a:t>
            </a:r>
            <a:r>
              <a:rPr lang="ko-KR" altLang="en-US" dirty="0"/>
              <a:t>그런 걸 다 기억하고 있다니</a:t>
            </a:r>
            <a:r>
              <a:rPr lang="en-US" altLang="ko-KR" dirty="0"/>
              <a:t>, </a:t>
            </a:r>
            <a:r>
              <a:rPr lang="ko-KR" altLang="en-US" dirty="0"/>
              <a:t>뭔가 좀 이상한 기분이네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342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10027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그보다 저 애도 이 노래 좋아한다고 하지 않았던가</a:t>
            </a:r>
            <a:r>
              <a:rPr lang="en-US" altLang="ko-KR" dirty="0"/>
              <a:t>? </a:t>
            </a:r>
            <a:r>
              <a:rPr lang="ko-KR" altLang="en-US" dirty="0"/>
              <a:t>그러니까</a:t>
            </a:r>
            <a:r>
              <a:rPr lang="en-US" altLang="ko-KR" dirty="0"/>
              <a:t>, </a:t>
            </a:r>
            <a:r>
              <a:rPr lang="ko-KR" altLang="en-US" dirty="0"/>
              <a:t>이 노래를 좋아한다고 했던 게</a:t>
            </a:r>
            <a:r>
              <a:rPr lang="en-US" altLang="ko-KR" dirty="0"/>
              <a:t>…)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7119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6973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어쨌든</a:t>
            </a:r>
            <a:r>
              <a:rPr lang="en-US" altLang="ko-KR" dirty="0"/>
              <a:t>, </a:t>
            </a:r>
            <a:r>
              <a:rPr lang="ko-KR" altLang="en-US" dirty="0"/>
              <a:t>학교까지 몇 정거장 안 남았으니까 이제 얘기하면서 가자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C485E4-A8B2-4130-9E7B-C3ECA8873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4595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2528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앗</a:t>
            </a:r>
            <a:r>
              <a:rPr lang="en-US" altLang="ko-KR" dirty="0"/>
              <a:t>, </a:t>
            </a:r>
            <a:r>
              <a:rPr lang="ko-KR" altLang="en-US" dirty="0"/>
              <a:t>잠깐만</a:t>
            </a:r>
            <a:r>
              <a:rPr lang="en-US" altLang="ko-KR" dirty="0"/>
              <a:t>. </a:t>
            </a:r>
            <a:r>
              <a:rPr lang="ko-KR" altLang="en-US" dirty="0"/>
              <a:t>내 이어폰</a:t>
            </a:r>
            <a:r>
              <a:rPr lang="en-US" altLang="ko-KR" dirty="0"/>
              <a:t>!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833D57-F6DB-40A9-A964-6F23C4E946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292EFA7-DCAD-4569-AD04-8DBAA33FEE60}"/>
              </a:ext>
            </a:extLst>
          </p:cNvPr>
          <p:cNvSpPr/>
          <p:nvPr/>
        </p:nvSpPr>
        <p:spPr>
          <a:xfrm>
            <a:off x="9411195" y="115784"/>
            <a:ext cx="2541320" cy="6204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8A66A-F040-4012-8ECD-97E730552D2C}"/>
              </a:ext>
            </a:extLst>
          </p:cNvPr>
          <p:cNvSpPr txBox="1"/>
          <p:nvPr/>
        </p:nvSpPr>
        <p:spPr>
          <a:xfrm>
            <a:off x="9589325" y="237506"/>
            <a:ext cx="191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여주 놀란 표정</a:t>
            </a:r>
          </a:p>
        </p:txBody>
      </p:sp>
    </p:spTree>
    <p:extLst>
      <p:ext uri="{BB962C8B-B14F-4D97-AF65-F5344CB8AC3E}">
        <p14:creationId xmlns:p14="http://schemas.microsoft.com/office/powerpoint/2010/main" val="2019698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4207A4B-CB16-4D2D-8844-E7B9138EA348}"/>
              </a:ext>
            </a:extLst>
          </p:cNvPr>
          <p:cNvSpPr txBox="1"/>
          <p:nvPr/>
        </p:nvSpPr>
        <p:spPr>
          <a:xfrm>
            <a:off x="3885210" y="3091128"/>
            <a:ext cx="490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 스테이지 전환 </a:t>
            </a:r>
            <a:r>
              <a:rPr lang="en-US" altLang="ko-KR" dirty="0"/>
              <a:t>fade in out</a:t>
            </a:r>
            <a:r>
              <a:rPr lang="ko-KR" altLang="en-US" dirty="0"/>
              <a:t>으로 연출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021BE35-474A-4641-BB98-D9F6DD1B4AAC}"/>
              </a:ext>
            </a:extLst>
          </p:cNvPr>
          <p:cNvSpPr/>
          <p:nvPr/>
        </p:nvSpPr>
        <p:spPr>
          <a:xfrm>
            <a:off x="4387589" y="3941221"/>
            <a:ext cx="3416821" cy="364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pastel -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스테이지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2 BGM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30DA401-8D5F-4C55-A70F-2CE575B374A5}"/>
              </a:ext>
            </a:extLst>
          </p:cNvPr>
          <p:cNvSpPr/>
          <p:nvPr/>
        </p:nvSpPr>
        <p:spPr>
          <a:xfrm>
            <a:off x="95003" y="136278"/>
            <a:ext cx="3390405" cy="785543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017B7-B699-4FA8-8E69-B4CF1C3A50D0}"/>
              </a:ext>
            </a:extLst>
          </p:cNvPr>
          <p:cNvSpPr txBox="1"/>
          <p:nvPr/>
        </p:nvSpPr>
        <p:spPr>
          <a:xfrm>
            <a:off x="290944" y="344384"/>
            <a:ext cx="3443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</a:t>
            </a:r>
            <a:r>
              <a:rPr lang="en-US" altLang="ko-KR" dirty="0"/>
              <a:t>1 BGM diary </a:t>
            </a:r>
            <a:r>
              <a:rPr lang="ko-KR" altLang="en-US" dirty="0"/>
              <a:t>중단</a:t>
            </a:r>
          </a:p>
        </p:txBody>
      </p:sp>
    </p:spTree>
    <p:extLst>
      <p:ext uri="{BB962C8B-B14F-4D97-AF65-F5344CB8AC3E}">
        <p14:creationId xmlns:p14="http://schemas.microsoft.com/office/powerpoint/2010/main" val="28328629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4207A4B-CB16-4D2D-8844-E7B9138EA348}"/>
              </a:ext>
            </a:extLst>
          </p:cNvPr>
          <p:cNvSpPr txBox="1"/>
          <p:nvPr/>
        </p:nvSpPr>
        <p:spPr>
          <a:xfrm>
            <a:off x="3867397" y="3059668"/>
            <a:ext cx="490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fade in out</a:t>
            </a:r>
            <a:r>
              <a:rPr lang="ko-KR" altLang="en-US" dirty="0"/>
              <a:t>으로 연출 효과 </a:t>
            </a:r>
          </a:p>
        </p:txBody>
      </p:sp>
    </p:spTree>
    <p:extLst>
      <p:ext uri="{BB962C8B-B14F-4D97-AF65-F5344CB8AC3E}">
        <p14:creationId xmlns:p14="http://schemas.microsoft.com/office/powerpoint/2010/main" val="5159025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방과 후</a:t>
            </a:r>
            <a:r>
              <a:rPr lang="en-US" altLang="ko-KR" dirty="0"/>
              <a:t>, </a:t>
            </a:r>
            <a:r>
              <a:rPr lang="ko-KR" altLang="en-US" dirty="0"/>
              <a:t>교실</a:t>
            </a:r>
            <a:r>
              <a:rPr lang="en-US" altLang="ko-KR" dirty="0"/>
              <a:t> </a:t>
            </a:r>
            <a:r>
              <a:rPr lang="ko-KR" altLang="en-US" dirty="0"/>
              <a:t>안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42C0C62-CA81-40CE-85E7-4F30918BA4B8}"/>
              </a:ext>
            </a:extLst>
          </p:cNvPr>
          <p:cNvSpPr/>
          <p:nvPr/>
        </p:nvSpPr>
        <p:spPr>
          <a:xfrm>
            <a:off x="65313" y="41564"/>
            <a:ext cx="3396343" cy="659080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85B8AA-7A2E-47CF-8032-206A66A6C0F2}"/>
              </a:ext>
            </a:extLst>
          </p:cNvPr>
          <p:cNvSpPr txBox="1"/>
          <p:nvPr/>
        </p:nvSpPr>
        <p:spPr>
          <a:xfrm>
            <a:off x="199776" y="184205"/>
            <a:ext cx="3095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</a:t>
            </a:r>
            <a:r>
              <a:rPr lang="en-US" altLang="ko-KR" dirty="0"/>
              <a:t>2 BGM pastel </a:t>
            </a:r>
            <a:r>
              <a:rPr lang="ko-KR" altLang="en-US" dirty="0"/>
              <a:t>출력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64610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이번 주 청소 당번이 나였지</a:t>
            </a:r>
            <a:r>
              <a:rPr lang="en-US" altLang="ko-KR" dirty="0"/>
              <a:t>, </a:t>
            </a:r>
            <a:r>
              <a:rPr lang="ko-KR" altLang="en-US" dirty="0"/>
              <a:t>아마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46034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우선 청소 </a:t>
            </a:r>
            <a:r>
              <a:rPr lang="ko-KR" altLang="en-US" dirty="0" err="1"/>
              <a:t>도구함에서</a:t>
            </a:r>
            <a:r>
              <a:rPr lang="ko-KR" altLang="en-US" dirty="0"/>
              <a:t> 빗자루를 꺼내야</a:t>
            </a:r>
            <a:r>
              <a:rPr lang="en-US" altLang="ko-KR" dirty="0"/>
              <a:t>……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36973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뭐</a:t>
            </a:r>
            <a:r>
              <a:rPr lang="en-US" altLang="ko-KR" dirty="0"/>
              <a:t>, </a:t>
            </a:r>
            <a:r>
              <a:rPr lang="ko-KR" altLang="en-US" dirty="0" err="1"/>
              <a:t>뭐야</a:t>
            </a:r>
            <a:r>
              <a:rPr lang="en-US" altLang="ko-KR" dirty="0"/>
              <a:t>?! </a:t>
            </a:r>
            <a:r>
              <a:rPr lang="ko-KR" altLang="en-US" dirty="0"/>
              <a:t>누가 청소 </a:t>
            </a:r>
            <a:r>
              <a:rPr lang="ko-KR" altLang="en-US" dirty="0" err="1"/>
              <a:t>도구함에</a:t>
            </a:r>
            <a:r>
              <a:rPr lang="ko-KR" altLang="en-US" dirty="0"/>
              <a:t> 자물쇠를 </a:t>
            </a:r>
            <a:r>
              <a:rPr lang="ko-KR" altLang="en-US" dirty="0" err="1"/>
              <a:t>걸어두고</a:t>
            </a:r>
            <a:r>
              <a:rPr lang="en-US" altLang="ko-KR" dirty="0"/>
              <a:t>………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E14255-31AE-4D69-9714-4158385E9A85}"/>
              </a:ext>
            </a:extLst>
          </p:cNvPr>
          <p:cNvSpPr/>
          <p:nvPr/>
        </p:nvSpPr>
        <p:spPr>
          <a:xfrm>
            <a:off x="9411195" y="115784"/>
            <a:ext cx="2541320" cy="6204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AC151D-5C47-48E7-9276-8854EBDDDC7C}"/>
              </a:ext>
            </a:extLst>
          </p:cNvPr>
          <p:cNvSpPr txBox="1"/>
          <p:nvPr/>
        </p:nvSpPr>
        <p:spPr>
          <a:xfrm>
            <a:off x="9589325" y="237506"/>
            <a:ext cx="191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여주 놀란 표정</a:t>
            </a:r>
          </a:p>
        </p:txBody>
      </p:sp>
    </p:spTree>
    <p:extLst>
      <p:ext uri="{BB962C8B-B14F-4D97-AF65-F5344CB8AC3E}">
        <p14:creationId xmlns:p14="http://schemas.microsoft.com/office/powerpoint/2010/main" val="474731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E072163-9EDD-4681-A4B8-7A7267187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52F7C9D-0AE5-4E7F-8FF9-F58AC05A9A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76" y="5419656"/>
            <a:ext cx="12216476" cy="14383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42B388-2FDF-4320-9477-829EA5FD0EB6}"/>
              </a:ext>
            </a:extLst>
          </p:cNvPr>
          <p:cNvSpPr txBox="1"/>
          <p:nvPr/>
        </p:nvSpPr>
        <p:spPr>
          <a:xfrm>
            <a:off x="310231" y="6042598"/>
            <a:ext cx="489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등굣길</a:t>
            </a:r>
            <a:r>
              <a:rPr lang="en-US" altLang="ko-KR" dirty="0"/>
              <a:t>, </a:t>
            </a:r>
            <a:r>
              <a:rPr lang="ko-KR" altLang="en-US" dirty="0"/>
              <a:t>버스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49986E-DAD5-4396-8F06-C6A329013A6F}"/>
              </a:ext>
            </a:extLst>
          </p:cNvPr>
          <p:cNvSpPr/>
          <p:nvPr/>
        </p:nvSpPr>
        <p:spPr>
          <a:xfrm>
            <a:off x="2241805" y="6008798"/>
            <a:ext cx="5251525" cy="629392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85600B-BCB3-40B5-AF50-62A6CB6F4C19}"/>
              </a:ext>
            </a:extLst>
          </p:cNvPr>
          <p:cNvSpPr txBox="1"/>
          <p:nvPr/>
        </p:nvSpPr>
        <p:spPr>
          <a:xfrm>
            <a:off x="2469319" y="6138828"/>
            <a:ext cx="504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모든 </a:t>
            </a:r>
            <a:r>
              <a:rPr lang="ko-KR" altLang="en-US" dirty="0" err="1"/>
              <a:t>대화창</a:t>
            </a:r>
            <a:r>
              <a:rPr lang="ko-KR" altLang="en-US" dirty="0"/>
              <a:t> 넘어갈 때 </a:t>
            </a:r>
            <a:r>
              <a:rPr lang="en-US" altLang="ko-KR" dirty="0"/>
              <a:t>Page Turn Sound </a:t>
            </a:r>
            <a:r>
              <a:rPr lang="ko-KR" altLang="en-US" dirty="0"/>
              <a:t>출력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C8CC16-5682-4042-8E21-59424F4294DF}"/>
              </a:ext>
            </a:extLst>
          </p:cNvPr>
          <p:cNvSpPr/>
          <p:nvPr/>
        </p:nvSpPr>
        <p:spPr>
          <a:xfrm>
            <a:off x="9411195" y="115784"/>
            <a:ext cx="2541320" cy="6204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CA8546-7D81-4AE4-B4AD-7E8EC3727072}"/>
              </a:ext>
            </a:extLst>
          </p:cNvPr>
          <p:cNvSpPr txBox="1"/>
          <p:nvPr/>
        </p:nvSpPr>
        <p:spPr>
          <a:xfrm>
            <a:off x="9589325" y="237506"/>
            <a:ext cx="2387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여주 우울한 표정</a:t>
            </a:r>
          </a:p>
        </p:txBody>
      </p:sp>
    </p:spTree>
    <p:extLst>
      <p:ext uri="{BB962C8B-B14F-4D97-AF65-F5344CB8AC3E}">
        <p14:creationId xmlns:p14="http://schemas.microsoft.com/office/powerpoint/2010/main" val="35488976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문 앞에 붙어 있는 건</a:t>
            </a:r>
            <a:r>
              <a:rPr lang="en-US" altLang="ko-KR" dirty="0"/>
              <a:t>,</a:t>
            </a:r>
            <a:r>
              <a:rPr lang="ko-KR" altLang="en-US" dirty="0"/>
              <a:t> 또</a:t>
            </a:r>
            <a:r>
              <a:rPr lang="en-US" altLang="ko-KR" dirty="0"/>
              <a:t> </a:t>
            </a:r>
            <a:r>
              <a:rPr lang="ko-KR" altLang="en-US" dirty="0"/>
              <a:t>쪽지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10161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아직도 울적해 보이는 당신을 위한 두 번째 퀴즈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53716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8E84F41-B7BC-45DD-BCB4-DD9CEE2C9A91}"/>
              </a:ext>
            </a:extLst>
          </p:cNvPr>
          <p:cNvSpPr/>
          <p:nvPr/>
        </p:nvSpPr>
        <p:spPr>
          <a:xfrm>
            <a:off x="265091" y="5948939"/>
            <a:ext cx="5546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교실을 뒤져서 자물쇠에 쓰인 알파벳을 알아내라고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46628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15148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55E29B-4542-452A-906E-9049FC85D140}"/>
              </a:ext>
            </a:extLst>
          </p:cNvPr>
          <p:cNvSpPr/>
          <p:nvPr/>
        </p:nvSpPr>
        <p:spPr>
          <a:xfrm>
            <a:off x="265091" y="5948939"/>
            <a:ext cx="2811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아무런 힌트도 없이</a:t>
            </a:r>
            <a:r>
              <a:rPr lang="en-US" altLang="ko-KR" dirty="0"/>
              <a:t>, </a:t>
            </a:r>
            <a:r>
              <a:rPr lang="ko-KR" altLang="en-US" dirty="0"/>
              <a:t>참</a:t>
            </a:r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43696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사실 기분은 아침의 쪽지로도 훨씬 나아졌는데 말이지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59598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97D23E-F12A-44B3-BCF4-883920D02081}"/>
              </a:ext>
            </a:extLst>
          </p:cNvPr>
          <p:cNvSpPr/>
          <p:nvPr/>
        </p:nvSpPr>
        <p:spPr>
          <a:xfrm>
            <a:off x="265091" y="5948939"/>
            <a:ext cx="5557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뭐</a:t>
            </a:r>
            <a:r>
              <a:rPr lang="en-US" altLang="ko-KR" dirty="0"/>
              <a:t>, </a:t>
            </a:r>
            <a:r>
              <a:rPr lang="ko-KR" altLang="en-US" dirty="0"/>
              <a:t>청소 </a:t>
            </a:r>
            <a:r>
              <a:rPr lang="ko-KR" altLang="en-US" dirty="0" err="1"/>
              <a:t>도구함도</a:t>
            </a:r>
            <a:r>
              <a:rPr lang="ko-KR" altLang="en-US" dirty="0"/>
              <a:t> 열어야 하고</a:t>
            </a:r>
            <a:r>
              <a:rPr lang="en-US" altLang="ko-KR" dirty="0"/>
              <a:t>. </a:t>
            </a:r>
            <a:r>
              <a:rPr lang="ko-KR" altLang="en-US" dirty="0"/>
              <a:t>탐정 놀이 좀 해볼까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2747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2517" y="250179"/>
            <a:ext cx="1014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/>
              <a:t>시작 화면 </a:t>
            </a:r>
            <a:r>
              <a:rPr lang="en-US" altLang="ko-KR" dirty="0"/>
              <a:t>(</a:t>
            </a:r>
            <a:r>
              <a:rPr lang="ko-KR" altLang="en-US" dirty="0" err="1"/>
              <a:t>뒷배경</a:t>
            </a:r>
            <a:r>
              <a:rPr lang="ko-KR" altLang="en-US" dirty="0"/>
              <a:t> 살짝 어둡게 연출</a:t>
            </a:r>
            <a:r>
              <a:rPr lang="en-US" altLang="ko-KR" dirty="0"/>
              <a:t>, PPT </a:t>
            </a:r>
            <a:r>
              <a:rPr lang="ko-KR" altLang="en-US" dirty="0"/>
              <a:t>기준 그림자 </a:t>
            </a:r>
            <a:r>
              <a:rPr lang="en-US" altLang="ko-KR" dirty="0"/>
              <a:t>30% </a:t>
            </a:r>
            <a:r>
              <a:rPr lang="ko-KR" altLang="en-US" dirty="0"/>
              <a:t>줌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667BE6-47CA-4D11-8CD1-1D2BF146FA3A}"/>
              </a:ext>
            </a:extLst>
          </p:cNvPr>
          <p:cNvSpPr/>
          <p:nvPr/>
        </p:nvSpPr>
        <p:spPr>
          <a:xfrm>
            <a:off x="3675413" y="2280063"/>
            <a:ext cx="4037610" cy="1935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교실을 샅샅이 수색해보자</a:t>
            </a:r>
            <a:r>
              <a:rPr lang="en-US" altLang="ko-KR" dirty="0"/>
              <a:t>!</a:t>
            </a:r>
          </a:p>
          <a:p>
            <a:pPr algn="ctr"/>
            <a:r>
              <a:rPr lang="en-US" altLang="ko-KR" dirty="0"/>
              <a:t>(4</a:t>
            </a:r>
            <a:r>
              <a:rPr lang="ko-KR" altLang="en-US" dirty="0"/>
              <a:t>개 단서 중 </a:t>
            </a:r>
            <a:r>
              <a:rPr lang="en-US" altLang="ko-KR" dirty="0"/>
              <a:t>0</a:t>
            </a:r>
            <a:r>
              <a:rPr lang="ko-KR" altLang="en-US" dirty="0"/>
              <a:t>개 확보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ED3CD-CE8E-4196-AFCF-DD5C92CC0EE0}"/>
              </a:ext>
            </a:extLst>
          </p:cNvPr>
          <p:cNvSpPr/>
          <p:nvPr/>
        </p:nvSpPr>
        <p:spPr>
          <a:xfrm>
            <a:off x="5144985" y="3526971"/>
            <a:ext cx="1044550" cy="423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5985164" y="3708871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0B46E8C-E0A3-4332-8C79-8B0BDF4266AB}"/>
              </a:ext>
            </a:extLst>
          </p:cNvPr>
          <p:cNvSpPr/>
          <p:nvPr/>
        </p:nvSpPr>
        <p:spPr>
          <a:xfrm>
            <a:off x="6362205" y="3629513"/>
            <a:ext cx="2921330" cy="872837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DAE65E-40FF-4066-8D2A-97E0EB0B0C72}"/>
              </a:ext>
            </a:extLst>
          </p:cNvPr>
          <p:cNvSpPr txBox="1"/>
          <p:nvPr/>
        </p:nvSpPr>
        <p:spPr>
          <a:xfrm>
            <a:off x="6441886" y="3759778"/>
            <a:ext cx="2556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확인 버튼 눌렀을 때</a:t>
            </a:r>
            <a:endParaRPr lang="en-US" altLang="ko-KR" dirty="0"/>
          </a:p>
          <a:p>
            <a:r>
              <a:rPr lang="en-US" altLang="ko-KR" dirty="0"/>
              <a:t>Tiny</a:t>
            </a:r>
            <a:r>
              <a:rPr lang="ko-KR" altLang="en-US" dirty="0"/>
              <a:t> </a:t>
            </a:r>
            <a:r>
              <a:rPr lang="en-US" altLang="ko-KR" dirty="0"/>
              <a:t>Button</a:t>
            </a:r>
            <a:r>
              <a:rPr lang="ko-KR" altLang="en-US" dirty="0"/>
              <a:t> </a:t>
            </a:r>
            <a:r>
              <a:rPr lang="en-US" altLang="ko-KR" dirty="0"/>
              <a:t>Push</a:t>
            </a:r>
            <a:r>
              <a:rPr lang="ko-KR" altLang="en-US" dirty="0"/>
              <a:t> 출력</a:t>
            </a:r>
          </a:p>
        </p:txBody>
      </p:sp>
    </p:spTree>
    <p:extLst>
      <p:ext uri="{BB962C8B-B14F-4D97-AF65-F5344CB8AC3E}">
        <p14:creationId xmlns:p14="http://schemas.microsoft.com/office/powerpoint/2010/main" val="31662108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/>
              <a:t>메인 화면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2A0853-7D8E-4917-B337-D09EFEC02D38}"/>
              </a:ext>
            </a:extLst>
          </p:cNvPr>
          <p:cNvSpPr/>
          <p:nvPr/>
        </p:nvSpPr>
        <p:spPr>
          <a:xfrm>
            <a:off x="947057" y="823352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찾은 단서 </a:t>
            </a:r>
            <a:r>
              <a:rPr lang="en-US" altLang="ko-KR" dirty="0"/>
              <a:t>: 0</a:t>
            </a:r>
            <a:r>
              <a:rPr lang="ko-KR" altLang="en-US" dirty="0"/>
              <a:t>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81474D-AE4A-4DE4-AD1D-170B62BEFB1A}"/>
              </a:ext>
            </a:extLst>
          </p:cNvPr>
          <p:cNvSpPr/>
          <p:nvPr/>
        </p:nvSpPr>
        <p:spPr>
          <a:xfrm>
            <a:off x="8704611" y="827307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남은 단서 </a:t>
            </a:r>
            <a:r>
              <a:rPr lang="en-US" altLang="ko-KR" dirty="0"/>
              <a:t>: 4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4896254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(1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CF8FD7-7731-45B1-BEB9-3DFE7FF3058E}"/>
              </a:ext>
            </a:extLst>
          </p:cNvPr>
          <p:cNvSpPr/>
          <p:nvPr/>
        </p:nvSpPr>
        <p:spPr>
          <a:xfrm>
            <a:off x="4120737" y="2225350"/>
            <a:ext cx="439387" cy="4393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4399807" y="2513832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  <p:pic>
        <p:nvPicPr>
          <p:cNvPr id="7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84718756-4948-4200-8A76-CCF779533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74" y="2949850"/>
            <a:ext cx="1692958" cy="244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C71E285-F148-4ABB-B164-9C40D3E1FC3C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D95A88-B9C0-4AF1-A7C7-3B9650B132C6}"/>
              </a:ext>
            </a:extLst>
          </p:cNvPr>
          <p:cNvSpPr txBox="1"/>
          <p:nvPr/>
        </p:nvSpPr>
        <p:spPr>
          <a:xfrm>
            <a:off x="1033153" y="5691256"/>
            <a:ext cx="489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창문 근처에서 뭔가 보인 것 같아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C48E77-27D0-4E35-9AE9-FEAA4245E05F}"/>
              </a:ext>
            </a:extLst>
          </p:cNvPr>
          <p:cNvSpPr txBox="1"/>
          <p:nvPr/>
        </p:nvSpPr>
        <p:spPr>
          <a:xfrm>
            <a:off x="3990110" y="1921332"/>
            <a:ext cx="102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클릭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4F762B-5502-4512-AFCB-9A52EB2E8740}"/>
              </a:ext>
            </a:extLst>
          </p:cNvPr>
          <p:cNvSpPr/>
          <p:nvPr/>
        </p:nvSpPr>
        <p:spPr>
          <a:xfrm>
            <a:off x="947057" y="823352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찾은 단서 </a:t>
            </a:r>
            <a:r>
              <a:rPr lang="en-US" altLang="ko-KR" dirty="0"/>
              <a:t>: 0</a:t>
            </a:r>
            <a:r>
              <a:rPr lang="ko-KR" altLang="en-US" dirty="0"/>
              <a:t>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ACD642-967A-45D8-A600-32CA6AE97621}"/>
              </a:ext>
            </a:extLst>
          </p:cNvPr>
          <p:cNvSpPr/>
          <p:nvPr/>
        </p:nvSpPr>
        <p:spPr>
          <a:xfrm>
            <a:off x="8704611" y="827307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남은 단서 </a:t>
            </a:r>
            <a:r>
              <a:rPr lang="en-US" altLang="ko-KR" dirty="0"/>
              <a:t>: 4</a:t>
            </a:r>
            <a:r>
              <a:rPr lang="ko-KR" altLang="en-US" dirty="0"/>
              <a:t>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BD766C7-083C-41C4-BB93-0F9E650F05FA}"/>
              </a:ext>
            </a:extLst>
          </p:cNvPr>
          <p:cNvSpPr/>
          <p:nvPr/>
        </p:nvSpPr>
        <p:spPr>
          <a:xfrm>
            <a:off x="4815444" y="2277296"/>
            <a:ext cx="4328556" cy="571289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DE68C8-9C2D-4261-B230-D7159AB01C55}"/>
              </a:ext>
            </a:extLst>
          </p:cNvPr>
          <p:cNvSpPr txBox="1"/>
          <p:nvPr/>
        </p:nvSpPr>
        <p:spPr>
          <a:xfrm>
            <a:off x="4916384" y="2381003"/>
            <a:ext cx="450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알맞은 위치를 클릭했을 때 </a:t>
            </a:r>
            <a:r>
              <a:rPr lang="en-US" altLang="ko-KR" dirty="0"/>
              <a:t>coin1 </a:t>
            </a:r>
            <a:r>
              <a:rPr lang="ko-KR" altLang="en-US" dirty="0"/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32275009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(1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71E285-F148-4ABB-B164-9C40D3E1FC3C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D95A88-B9C0-4AF1-A7C7-3B9650B132C6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창문 틀에서 </a:t>
            </a:r>
            <a:r>
              <a:rPr lang="en-US" altLang="ko-KR" dirty="0"/>
              <a:t>S</a:t>
            </a:r>
            <a:r>
              <a:rPr lang="ko-KR" altLang="en-US" dirty="0"/>
              <a:t>라는 글자가 적힌 종이를 발견했다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B19C34-1489-4BC1-A835-456496045D9D}"/>
              </a:ext>
            </a:extLst>
          </p:cNvPr>
          <p:cNvSpPr txBox="1"/>
          <p:nvPr/>
        </p:nvSpPr>
        <p:spPr>
          <a:xfrm>
            <a:off x="802574" y="6397284"/>
            <a:ext cx="7649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ko-KR" dirty="0"/>
              <a:t>스테이지</a:t>
            </a:r>
            <a:r>
              <a:rPr lang="en-US" altLang="ko-KR" dirty="0"/>
              <a:t> 2 '~</a:t>
            </a:r>
            <a:r>
              <a:rPr lang="ko-KR" altLang="ko-KR" dirty="0"/>
              <a:t>를 발견했다</a:t>
            </a:r>
            <a:r>
              <a:rPr lang="en-US" altLang="ko-KR" dirty="0"/>
              <a:t>' </a:t>
            </a:r>
            <a:r>
              <a:rPr lang="ko-KR" altLang="ko-KR" dirty="0"/>
              <a:t>텍스트 나올 때 소리</a:t>
            </a:r>
            <a:r>
              <a:rPr lang="en-US" altLang="ko-KR" dirty="0"/>
              <a:t> - Correct 1)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3467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8DEDA51-5CFA-4E95-9582-A58E46516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899775-FA2F-47C4-A647-703878BE5A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77" y="5419656"/>
            <a:ext cx="12216476" cy="14383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42B388-2FDF-4320-9477-829EA5FD0EB6}"/>
              </a:ext>
            </a:extLst>
          </p:cNvPr>
          <p:cNvSpPr txBox="1"/>
          <p:nvPr/>
        </p:nvSpPr>
        <p:spPr>
          <a:xfrm>
            <a:off x="276859" y="6042598"/>
            <a:ext cx="489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하아</a:t>
            </a:r>
            <a:r>
              <a:rPr lang="en-US" altLang="ko-KR" dirty="0"/>
              <a:t>. </a:t>
            </a:r>
            <a:r>
              <a:rPr lang="ko-KR" altLang="en-US" dirty="0"/>
              <a:t>오늘도 똑같은 하루가 반복되는구나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0F9532-0DD9-483F-B060-3CEADA731783}"/>
              </a:ext>
            </a:extLst>
          </p:cNvPr>
          <p:cNvSpPr/>
          <p:nvPr/>
        </p:nvSpPr>
        <p:spPr>
          <a:xfrm>
            <a:off x="9411195" y="115784"/>
            <a:ext cx="2541320" cy="6204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FE0EC4-DED9-40E9-9539-587100547897}"/>
              </a:ext>
            </a:extLst>
          </p:cNvPr>
          <p:cNvSpPr txBox="1"/>
          <p:nvPr/>
        </p:nvSpPr>
        <p:spPr>
          <a:xfrm>
            <a:off x="9589325" y="237506"/>
            <a:ext cx="2387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여주 우울한 표정</a:t>
            </a:r>
          </a:p>
        </p:txBody>
      </p:sp>
    </p:spTree>
    <p:extLst>
      <p:ext uri="{BB962C8B-B14F-4D97-AF65-F5344CB8AC3E}">
        <p14:creationId xmlns:p14="http://schemas.microsoft.com/office/powerpoint/2010/main" val="28113336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2517" y="250179"/>
            <a:ext cx="1014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/>
              <a:t>단서를 </a:t>
            </a:r>
            <a:r>
              <a:rPr lang="ko-KR" altLang="en-US" dirty="0" err="1"/>
              <a:t>찾을때</a:t>
            </a:r>
            <a:r>
              <a:rPr lang="ko-KR" altLang="en-US" dirty="0"/>
              <a:t> 뜨는 </a:t>
            </a:r>
            <a:r>
              <a:rPr lang="en-US" altLang="ko-KR" dirty="0"/>
              <a:t>UI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 err="1"/>
              <a:t>뒷배경</a:t>
            </a:r>
            <a:r>
              <a:rPr lang="ko-KR" altLang="en-US" dirty="0"/>
              <a:t> 살짝 어둡게 연출</a:t>
            </a:r>
            <a:r>
              <a:rPr lang="en-US" altLang="ko-KR" dirty="0"/>
              <a:t>, PPT </a:t>
            </a:r>
            <a:r>
              <a:rPr lang="ko-KR" altLang="en-US" dirty="0"/>
              <a:t>기준 그림자 </a:t>
            </a:r>
            <a:r>
              <a:rPr lang="en-US" altLang="ko-KR" dirty="0"/>
              <a:t>30% </a:t>
            </a:r>
            <a:r>
              <a:rPr lang="ko-KR" altLang="en-US" dirty="0"/>
              <a:t>줌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667BE6-47CA-4D11-8CD1-1D2BF146FA3A}"/>
              </a:ext>
            </a:extLst>
          </p:cNvPr>
          <p:cNvSpPr/>
          <p:nvPr/>
        </p:nvSpPr>
        <p:spPr>
          <a:xfrm>
            <a:off x="3675413" y="2280063"/>
            <a:ext cx="4037610" cy="1935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교실을 샅샅이 수색해보자</a:t>
            </a:r>
            <a:r>
              <a:rPr lang="en-US" altLang="ko-KR" dirty="0"/>
              <a:t>!</a:t>
            </a:r>
          </a:p>
          <a:p>
            <a:pPr algn="ctr"/>
            <a:r>
              <a:rPr lang="en-US" altLang="ko-KR" dirty="0"/>
              <a:t>(4</a:t>
            </a:r>
            <a:r>
              <a:rPr lang="ko-KR" altLang="en-US" dirty="0"/>
              <a:t>개 단서 중 </a:t>
            </a:r>
            <a:r>
              <a:rPr lang="en-US" altLang="ko-KR" dirty="0"/>
              <a:t>1</a:t>
            </a:r>
            <a:r>
              <a:rPr lang="ko-KR" altLang="en-US" dirty="0"/>
              <a:t>개 확보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ED3CD-CE8E-4196-AFCF-DD5C92CC0EE0}"/>
              </a:ext>
            </a:extLst>
          </p:cNvPr>
          <p:cNvSpPr/>
          <p:nvPr/>
        </p:nvSpPr>
        <p:spPr>
          <a:xfrm>
            <a:off x="5144985" y="3526971"/>
            <a:ext cx="1044550" cy="423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5985164" y="3708871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33ED25-4404-4448-B47A-E0C167801B85}"/>
              </a:ext>
            </a:extLst>
          </p:cNvPr>
          <p:cNvSpPr/>
          <p:nvPr/>
        </p:nvSpPr>
        <p:spPr>
          <a:xfrm>
            <a:off x="6296414" y="3708871"/>
            <a:ext cx="2515077" cy="1035321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D60759-DA01-487E-A66A-0CC9083E052C}"/>
              </a:ext>
            </a:extLst>
          </p:cNvPr>
          <p:cNvSpPr txBox="1"/>
          <p:nvPr/>
        </p:nvSpPr>
        <p:spPr>
          <a:xfrm>
            <a:off x="6348129" y="3764866"/>
            <a:ext cx="26219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확인 버튼 눌렀을 때</a:t>
            </a:r>
            <a:endParaRPr lang="en-US" altLang="ko-KR" dirty="0"/>
          </a:p>
          <a:p>
            <a:r>
              <a:rPr lang="en-US" altLang="ko-KR" dirty="0"/>
              <a:t>Tiny button push </a:t>
            </a:r>
            <a:r>
              <a:rPr lang="ko-KR" altLang="en-US" dirty="0"/>
              <a:t>출력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이하 </a:t>
            </a:r>
            <a:r>
              <a:rPr lang="en-US" altLang="ko-KR" dirty="0"/>
              <a:t>4</a:t>
            </a:r>
            <a:r>
              <a:rPr lang="ko-KR" altLang="en-US" dirty="0"/>
              <a:t>번까지 동일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7466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/>
              <a:t>메인 화면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AD9BA9-07E6-404D-B0CA-131CB4D4E603}"/>
              </a:ext>
            </a:extLst>
          </p:cNvPr>
          <p:cNvSpPr/>
          <p:nvPr/>
        </p:nvSpPr>
        <p:spPr>
          <a:xfrm>
            <a:off x="947057" y="823352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찾은 단서 </a:t>
            </a:r>
            <a:r>
              <a:rPr lang="en-US" altLang="ko-KR" dirty="0"/>
              <a:t>: 1</a:t>
            </a:r>
            <a:r>
              <a:rPr lang="ko-KR" altLang="en-US" dirty="0"/>
              <a:t>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027543-EE75-4034-BB05-FD2C1B99F556}"/>
              </a:ext>
            </a:extLst>
          </p:cNvPr>
          <p:cNvSpPr/>
          <p:nvPr/>
        </p:nvSpPr>
        <p:spPr>
          <a:xfrm>
            <a:off x="8704611" y="827307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남은 단서 </a:t>
            </a:r>
            <a:r>
              <a:rPr lang="en-US" altLang="ko-KR" dirty="0"/>
              <a:t>: 3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3353564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(2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CF8FD7-7731-45B1-BEB9-3DFE7FF3058E}"/>
              </a:ext>
            </a:extLst>
          </p:cNvPr>
          <p:cNvSpPr/>
          <p:nvPr/>
        </p:nvSpPr>
        <p:spPr>
          <a:xfrm>
            <a:off x="8286008" y="2101930"/>
            <a:ext cx="439387" cy="4393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8541327" y="2413657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  <p:pic>
        <p:nvPicPr>
          <p:cNvPr id="7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8A9FB661-B6FB-47D0-B422-E688C5E92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74" y="2949850"/>
            <a:ext cx="1692958" cy="244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66E0E5-BA62-4EE0-AD2A-9F4747734511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B67F2-286C-4E69-B385-AEC7A0DABBF5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칠판에도 뭔가 적혀 있는 것 같은데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10969A-ABCC-4AB5-99B9-5086E24D4FFE}"/>
              </a:ext>
            </a:extLst>
          </p:cNvPr>
          <p:cNvSpPr txBox="1"/>
          <p:nvPr/>
        </p:nvSpPr>
        <p:spPr>
          <a:xfrm>
            <a:off x="8191005" y="1908467"/>
            <a:ext cx="102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클릭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5F85D1-2825-4A43-AE59-013B6886747E}"/>
              </a:ext>
            </a:extLst>
          </p:cNvPr>
          <p:cNvSpPr/>
          <p:nvPr/>
        </p:nvSpPr>
        <p:spPr>
          <a:xfrm>
            <a:off x="8874349" y="2084230"/>
            <a:ext cx="2515077" cy="941030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BB385E-3DCA-4B34-BC44-AEB0671A9D02}"/>
              </a:ext>
            </a:extLst>
          </p:cNvPr>
          <p:cNvSpPr txBox="1"/>
          <p:nvPr/>
        </p:nvSpPr>
        <p:spPr>
          <a:xfrm>
            <a:off x="8950787" y="2101930"/>
            <a:ext cx="23129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알맞은 위치 클릭 시 </a:t>
            </a:r>
            <a:endParaRPr lang="en-US" altLang="ko-KR" dirty="0"/>
          </a:p>
          <a:p>
            <a:r>
              <a:rPr lang="en-US" altLang="ko-KR" dirty="0"/>
              <a:t>Coin1 </a:t>
            </a:r>
            <a:r>
              <a:rPr lang="ko-KR" altLang="en-US" dirty="0"/>
              <a:t>출력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이하 </a:t>
            </a:r>
            <a:r>
              <a:rPr lang="en-US" altLang="ko-KR" dirty="0"/>
              <a:t>4</a:t>
            </a:r>
            <a:r>
              <a:rPr lang="ko-KR" altLang="en-US" dirty="0"/>
              <a:t>번까지 동일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7901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(2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66E0E5-BA62-4EE0-AD2A-9F4747734511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B67F2-286C-4E69-B385-AEC7A0DABBF5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칠판에 </a:t>
            </a:r>
            <a:r>
              <a:rPr lang="en-US" altLang="ko-KR" dirty="0"/>
              <a:t>I</a:t>
            </a:r>
            <a:r>
              <a:rPr lang="ko-KR" altLang="en-US" dirty="0"/>
              <a:t>라고 적혀 있다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3CEAEE-E772-4AD7-BF9E-BDFFC6B75B3D}"/>
              </a:ext>
            </a:extLst>
          </p:cNvPr>
          <p:cNvSpPr txBox="1"/>
          <p:nvPr/>
        </p:nvSpPr>
        <p:spPr>
          <a:xfrm>
            <a:off x="802574" y="6397284"/>
            <a:ext cx="7649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ko-KR" dirty="0"/>
              <a:t>스테이지</a:t>
            </a:r>
            <a:r>
              <a:rPr lang="en-US" altLang="ko-KR" dirty="0"/>
              <a:t> 2 '~</a:t>
            </a:r>
            <a:r>
              <a:rPr lang="ko-KR" altLang="ko-KR" dirty="0"/>
              <a:t>를 발견했다</a:t>
            </a:r>
            <a:r>
              <a:rPr lang="en-US" altLang="ko-KR" dirty="0"/>
              <a:t>' </a:t>
            </a:r>
            <a:r>
              <a:rPr lang="ko-KR" altLang="ko-KR" dirty="0"/>
              <a:t>텍스트 나올 때 소리</a:t>
            </a:r>
            <a:r>
              <a:rPr lang="en-US" altLang="ko-KR" dirty="0"/>
              <a:t> - Correct 1)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92908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2517" y="250179"/>
            <a:ext cx="1014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/>
              <a:t>단서를 </a:t>
            </a:r>
            <a:r>
              <a:rPr lang="ko-KR" altLang="en-US" dirty="0" err="1"/>
              <a:t>찾을때</a:t>
            </a:r>
            <a:r>
              <a:rPr lang="ko-KR" altLang="en-US" dirty="0"/>
              <a:t> 뜨는 </a:t>
            </a:r>
            <a:r>
              <a:rPr lang="en-US" altLang="ko-KR" dirty="0"/>
              <a:t>UI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 err="1"/>
              <a:t>뒷배경</a:t>
            </a:r>
            <a:r>
              <a:rPr lang="ko-KR" altLang="en-US" dirty="0"/>
              <a:t> 살짝 어둡게 연출</a:t>
            </a:r>
            <a:r>
              <a:rPr lang="en-US" altLang="ko-KR" dirty="0"/>
              <a:t>, PPT </a:t>
            </a:r>
            <a:r>
              <a:rPr lang="ko-KR" altLang="en-US" dirty="0"/>
              <a:t>기준 그림자 </a:t>
            </a:r>
            <a:r>
              <a:rPr lang="en-US" altLang="ko-KR" dirty="0"/>
              <a:t>30% </a:t>
            </a:r>
            <a:r>
              <a:rPr lang="ko-KR" altLang="en-US" dirty="0"/>
              <a:t>줌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667BE6-47CA-4D11-8CD1-1D2BF146FA3A}"/>
              </a:ext>
            </a:extLst>
          </p:cNvPr>
          <p:cNvSpPr/>
          <p:nvPr/>
        </p:nvSpPr>
        <p:spPr>
          <a:xfrm>
            <a:off x="3675413" y="2280063"/>
            <a:ext cx="4037610" cy="1935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교실을 샅샅이 수색해보자</a:t>
            </a:r>
            <a:r>
              <a:rPr lang="en-US" altLang="ko-KR" dirty="0"/>
              <a:t>!</a:t>
            </a:r>
          </a:p>
          <a:p>
            <a:pPr algn="ctr"/>
            <a:r>
              <a:rPr lang="en-US" altLang="ko-KR" dirty="0"/>
              <a:t>(4</a:t>
            </a:r>
            <a:r>
              <a:rPr lang="ko-KR" altLang="en-US" dirty="0"/>
              <a:t>개 단서 중 </a:t>
            </a:r>
            <a:r>
              <a:rPr lang="en-US" altLang="ko-KR" dirty="0"/>
              <a:t>2</a:t>
            </a:r>
            <a:r>
              <a:rPr lang="ko-KR" altLang="en-US" dirty="0"/>
              <a:t>개 확보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ED3CD-CE8E-4196-AFCF-DD5C92CC0EE0}"/>
              </a:ext>
            </a:extLst>
          </p:cNvPr>
          <p:cNvSpPr/>
          <p:nvPr/>
        </p:nvSpPr>
        <p:spPr>
          <a:xfrm>
            <a:off x="5144985" y="3526971"/>
            <a:ext cx="1044550" cy="423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5985164" y="3708871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62553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/>
              <a:t>메인 화면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CF6D4B-645B-489A-889F-1C42B16129A3}"/>
              </a:ext>
            </a:extLst>
          </p:cNvPr>
          <p:cNvSpPr/>
          <p:nvPr/>
        </p:nvSpPr>
        <p:spPr>
          <a:xfrm>
            <a:off x="947057" y="823352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찾은 단서 </a:t>
            </a:r>
            <a:r>
              <a:rPr lang="en-US" altLang="ko-KR" dirty="0"/>
              <a:t>: 2</a:t>
            </a:r>
            <a:r>
              <a:rPr lang="ko-KR" altLang="en-US" dirty="0"/>
              <a:t>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A4615F-AA0A-4017-A168-6C983C842433}"/>
              </a:ext>
            </a:extLst>
          </p:cNvPr>
          <p:cNvSpPr/>
          <p:nvPr/>
        </p:nvSpPr>
        <p:spPr>
          <a:xfrm>
            <a:off x="8704611" y="827307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남은 단서 </a:t>
            </a:r>
            <a:r>
              <a:rPr lang="en-US" altLang="ko-KR" dirty="0"/>
              <a:t>: 2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10531563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(3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CF8FD7-7731-45B1-BEB9-3DFE7FF3058E}"/>
              </a:ext>
            </a:extLst>
          </p:cNvPr>
          <p:cNvSpPr/>
          <p:nvPr/>
        </p:nvSpPr>
        <p:spPr>
          <a:xfrm>
            <a:off x="9164782" y="4423556"/>
            <a:ext cx="439387" cy="4393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9443852" y="4675906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  <p:pic>
        <p:nvPicPr>
          <p:cNvPr id="7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8A9FB661-B6FB-47D0-B422-E688C5E92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74" y="2949850"/>
            <a:ext cx="1692958" cy="244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66E0E5-BA62-4EE0-AD2A-9F4747734511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B67F2-286C-4E69-B385-AEC7A0DABBF5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책상 다리 사이에도 뭔가 있네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F287AE-C356-4E5E-A83B-9E4DCA7D4B0D}"/>
              </a:ext>
            </a:extLst>
          </p:cNvPr>
          <p:cNvSpPr txBox="1"/>
          <p:nvPr/>
        </p:nvSpPr>
        <p:spPr>
          <a:xfrm>
            <a:off x="9034153" y="4276886"/>
            <a:ext cx="102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클릭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9281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(3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66E0E5-BA62-4EE0-AD2A-9F4747734511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B67F2-286C-4E69-B385-AEC7A0DABBF5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(D</a:t>
            </a:r>
            <a:r>
              <a:rPr lang="ko-KR" altLang="en-US" dirty="0"/>
              <a:t>라고 쓰인 쪽지를 발견했다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9C7C21-E13C-494C-9E02-66E45003E2A1}"/>
              </a:ext>
            </a:extLst>
          </p:cNvPr>
          <p:cNvSpPr txBox="1"/>
          <p:nvPr/>
        </p:nvSpPr>
        <p:spPr>
          <a:xfrm>
            <a:off x="802574" y="6397284"/>
            <a:ext cx="7649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ko-KR" dirty="0"/>
              <a:t>스테이지</a:t>
            </a:r>
            <a:r>
              <a:rPr lang="en-US" altLang="ko-KR" dirty="0"/>
              <a:t> 2 '~</a:t>
            </a:r>
            <a:r>
              <a:rPr lang="ko-KR" altLang="ko-KR" dirty="0"/>
              <a:t>를 발견했다</a:t>
            </a:r>
            <a:r>
              <a:rPr lang="en-US" altLang="ko-KR" dirty="0"/>
              <a:t>' </a:t>
            </a:r>
            <a:r>
              <a:rPr lang="ko-KR" altLang="ko-KR" dirty="0"/>
              <a:t>텍스트 나올 때 소리</a:t>
            </a:r>
            <a:r>
              <a:rPr lang="en-US" altLang="ko-KR" dirty="0"/>
              <a:t> - Correct 1)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35695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/>
              <a:t>메인 화면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BCA4292-0402-4183-86C2-CF564819226C}"/>
              </a:ext>
            </a:extLst>
          </p:cNvPr>
          <p:cNvSpPr/>
          <p:nvPr/>
        </p:nvSpPr>
        <p:spPr>
          <a:xfrm>
            <a:off x="947057" y="823352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찾은 단서 </a:t>
            </a:r>
            <a:r>
              <a:rPr lang="en-US" altLang="ko-KR" dirty="0"/>
              <a:t>: 3</a:t>
            </a:r>
            <a:r>
              <a:rPr lang="ko-KR" altLang="en-US" dirty="0"/>
              <a:t>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71B90EA-8E88-4453-B155-B568828BEB88}"/>
              </a:ext>
            </a:extLst>
          </p:cNvPr>
          <p:cNvSpPr/>
          <p:nvPr/>
        </p:nvSpPr>
        <p:spPr>
          <a:xfrm>
            <a:off x="8704611" y="827307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남은 단서 </a:t>
            </a:r>
            <a:r>
              <a:rPr lang="en-US" altLang="ko-KR" dirty="0"/>
              <a:t>: 1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26840851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2517" y="250179"/>
            <a:ext cx="1014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/>
              <a:t>단서를 </a:t>
            </a:r>
            <a:r>
              <a:rPr lang="ko-KR" altLang="en-US" dirty="0" err="1"/>
              <a:t>찾을때</a:t>
            </a:r>
            <a:r>
              <a:rPr lang="ko-KR" altLang="en-US" dirty="0"/>
              <a:t> 뜨는 </a:t>
            </a:r>
            <a:r>
              <a:rPr lang="en-US" altLang="ko-KR" dirty="0"/>
              <a:t>UI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 err="1"/>
              <a:t>뒷배경</a:t>
            </a:r>
            <a:r>
              <a:rPr lang="ko-KR" altLang="en-US" dirty="0"/>
              <a:t> 살짝 어둡게 연출</a:t>
            </a:r>
            <a:r>
              <a:rPr lang="en-US" altLang="ko-KR" dirty="0"/>
              <a:t>, PPT </a:t>
            </a:r>
            <a:r>
              <a:rPr lang="ko-KR" altLang="en-US" dirty="0"/>
              <a:t>기준 그림자 </a:t>
            </a:r>
            <a:r>
              <a:rPr lang="en-US" altLang="ko-KR" dirty="0"/>
              <a:t>30% </a:t>
            </a:r>
            <a:r>
              <a:rPr lang="ko-KR" altLang="en-US" dirty="0"/>
              <a:t>줌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667BE6-47CA-4D11-8CD1-1D2BF146FA3A}"/>
              </a:ext>
            </a:extLst>
          </p:cNvPr>
          <p:cNvSpPr/>
          <p:nvPr/>
        </p:nvSpPr>
        <p:spPr>
          <a:xfrm>
            <a:off x="3675413" y="2280063"/>
            <a:ext cx="4037610" cy="1935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교실을 샅샅이 수색해보자</a:t>
            </a:r>
            <a:r>
              <a:rPr lang="en-US" altLang="ko-KR" dirty="0"/>
              <a:t>!</a:t>
            </a:r>
          </a:p>
          <a:p>
            <a:pPr algn="ctr"/>
            <a:r>
              <a:rPr lang="en-US" altLang="ko-KR" dirty="0"/>
              <a:t>(4</a:t>
            </a:r>
            <a:r>
              <a:rPr lang="ko-KR" altLang="en-US" dirty="0"/>
              <a:t>개 단서 중 </a:t>
            </a:r>
            <a:r>
              <a:rPr lang="en-US" altLang="ko-KR" dirty="0"/>
              <a:t>3</a:t>
            </a:r>
            <a:r>
              <a:rPr lang="ko-KR" altLang="en-US" dirty="0"/>
              <a:t>개 확보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ED3CD-CE8E-4196-AFCF-DD5C92CC0EE0}"/>
              </a:ext>
            </a:extLst>
          </p:cNvPr>
          <p:cNvSpPr/>
          <p:nvPr/>
        </p:nvSpPr>
        <p:spPr>
          <a:xfrm>
            <a:off x="5144985" y="3526971"/>
            <a:ext cx="1044550" cy="423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5985164" y="3708871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389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723D2B8-8824-49B5-9D37-C6660B1B2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5269DD-4909-4119-A41A-5F52396CAE5B}"/>
              </a:ext>
            </a:extLst>
          </p:cNvPr>
          <p:cNvSpPr txBox="1"/>
          <p:nvPr/>
        </p:nvSpPr>
        <p:spPr>
          <a:xfrm>
            <a:off x="296882" y="5948939"/>
            <a:ext cx="489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응</a:t>
            </a:r>
            <a:r>
              <a:rPr lang="en-US" altLang="ko-KR" dirty="0"/>
              <a:t>? </a:t>
            </a:r>
            <a:r>
              <a:rPr lang="ko-KR" altLang="en-US" dirty="0"/>
              <a:t>주머니 안에 이게 </a:t>
            </a:r>
            <a:r>
              <a:rPr lang="ko-KR" altLang="en-US" dirty="0" err="1"/>
              <a:t>뭐지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58845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(4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CF8FD7-7731-45B1-BEB9-3DFE7FF3058E}"/>
              </a:ext>
            </a:extLst>
          </p:cNvPr>
          <p:cNvSpPr/>
          <p:nvPr/>
        </p:nvSpPr>
        <p:spPr>
          <a:xfrm>
            <a:off x="6181106" y="2180724"/>
            <a:ext cx="439387" cy="4393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6460176" y="2400417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  <p:pic>
        <p:nvPicPr>
          <p:cNvPr id="7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8A9FB661-B6FB-47D0-B422-E688C5E92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74" y="2949850"/>
            <a:ext cx="1692958" cy="244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66E0E5-BA62-4EE0-AD2A-9F4747734511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B67F2-286C-4E69-B385-AEC7A0DABBF5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게시판에도 못 보던 종이가 붙어 있어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F287AE-C356-4E5E-A83B-9E4DCA7D4B0D}"/>
              </a:ext>
            </a:extLst>
          </p:cNvPr>
          <p:cNvSpPr txBox="1"/>
          <p:nvPr/>
        </p:nvSpPr>
        <p:spPr>
          <a:xfrm>
            <a:off x="5982193" y="1811392"/>
            <a:ext cx="102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클릭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8836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(4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CF8FD7-7731-45B1-BEB9-3DFE7FF3058E}"/>
              </a:ext>
            </a:extLst>
          </p:cNvPr>
          <p:cNvSpPr/>
          <p:nvPr/>
        </p:nvSpPr>
        <p:spPr>
          <a:xfrm>
            <a:off x="6181106" y="2180724"/>
            <a:ext cx="439387" cy="4393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6460176" y="2400417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66E0E5-BA62-4EE0-AD2A-9F4747734511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B67F2-286C-4E69-B385-AEC7A0DABBF5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(E</a:t>
            </a:r>
            <a:r>
              <a:rPr lang="ko-KR" altLang="en-US" dirty="0"/>
              <a:t>라고 쓰인 종이가 붙어 있다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D8680B-9088-422A-A48E-2E021CD5B96F}"/>
              </a:ext>
            </a:extLst>
          </p:cNvPr>
          <p:cNvSpPr txBox="1"/>
          <p:nvPr/>
        </p:nvSpPr>
        <p:spPr>
          <a:xfrm>
            <a:off x="802574" y="6397284"/>
            <a:ext cx="7649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ko-KR" dirty="0"/>
              <a:t>스테이지</a:t>
            </a:r>
            <a:r>
              <a:rPr lang="en-US" altLang="ko-KR" dirty="0"/>
              <a:t> 2 '~</a:t>
            </a:r>
            <a:r>
              <a:rPr lang="ko-KR" altLang="ko-KR" dirty="0"/>
              <a:t>를 발견했다</a:t>
            </a:r>
            <a:r>
              <a:rPr lang="en-US" altLang="ko-KR" dirty="0"/>
              <a:t>' </a:t>
            </a:r>
            <a:r>
              <a:rPr lang="ko-KR" altLang="ko-KR" dirty="0"/>
              <a:t>텍스트 나올 때 소리</a:t>
            </a:r>
            <a:r>
              <a:rPr lang="en-US" altLang="ko-KR" dirty="0"/>
              <a:t> - Correct 1)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441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2517" y="279869"/>
            <a:ext cx="1014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/>
              <a:t>시작 화면 </a:t>
            </a:r>
            <a:r>
              <a:rPr lang="en-US" altLang="ko-KR" dirty="0"/>
              <a:t>(</a:t>
            </a:r>
            <a:r>
              <a:rPr lang="ko-KR" altLang="en-US" dirty="0" err="1"/>
              <a:t>뒷배경</a:t>
            </a:r>
            <a:r>
              <a:rPr lang="ko-KR" altLang="en-US" dirty="0"/>
              <a:t> 살짝 어둡게 연출</a:t>
            </a:r>
            <a:r>
              <a:rPr lang="en-US" altLang="ko-KR" dirty="0"/>
              <a:t>, PPT </a:t>
            </a:r>
            <a:r>
              <a:rPr lang="ko-KR" altLang="en-US" dirty="0"/>
              <a:t>기준 그림자 </a:t>
            </a:r>
            <a:r>
              <a:rPr lang="en-US" altLang="ko-KR" dirty="0"/>
              <a:t>30% </a:t>
            </a:r>
            <a:r>
              <a:rPr lang="ko-KR" altLang="en-US" dirty="0"/>
              <a:t>줌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667BE6-47CA-4D11-8CD1-1D2BF146FA3A}"/>
              </a:ext>
            </a:extLst>
          </p:cNvPr>
          <p:cNvSpPr/>
          <p:nvPr/>
        </p:nvSpPr>
        <p:spPr>
          <a:xfrm>
            <a:off x="3675413" y="2280063"/>
            <a:ext cx="4037610" cy="1935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교실을 샅샅이 수색해보자</a:t>
            </a:r>
            <a:r>
              <a:rPr lang="en-US" altLang="ko-KR" dirty="0"/>
              <a:t>!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모든 단서 확보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ED3CD-CE8E-4196-AFCF-DD5C92CC0EE0}"/>
              </a:ext>
            </a:extLst>
          </p:cNvPr>
          <p:cNvSpPr/>
          <p:nvPr/>
        </p:nvSpPr>
        <p:spPr>
          <a:xfrm>
            <a:off x="5144985" y="3526971"/>
            <a:ext cx="1044550" cy="423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5985164" y="3708871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70622F-E1D3-4A7D-A55D-6D63CC7D8F65}"/>
              </a:ext>
            </a:extLst>
          </p:cNvPr>
          <p:cNvSpPr/>
          <p:nvPr/>
        </p:nvSpPr>
        <p:spPr>
          <a:xfrm>
            <a:off x="3431298" y="1338944"/>
            <a:ext cx="4794023" cy="914400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B84BFA-8CA6-4F51-806A-8C65793847C5}"/>
              </a:ext>
            </a:extLst>
          </p:cNvPr>
          <p:cNvSpPr txBox="1"/>
          <p:nvPr/>
        </p:nvSpPr>
        <p:spPr>
          <a:xfrm>
            <a:off x="3809924" y="1611478"/>
            <a:ext cx="433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위 화면 떴을 때 </a:t>
            </a:r>
            <a:r>
              <a:rPr lang="en-US" altLang="ko-KR" dirty="0"/>
              <a:t>Music Box Sound </a:t>
            </a:r>
            <a:r>
              <a:rPr lang="ko-KR" altLang="en-US" dirty="0"/>
              <a:t>출력</a:t>
            </a:r>
            <a:endParaRPr lang="ko-KR" altLang="ko-KR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EAEDE9-A130-4397-84D7-21EC7CC89AAE}"/>
              </a:ext>
            </a:extLst>
          </p:cNvPr>
          <p:cNvSpPr/>
          <p:nvPr/>
        </p:nvSpPr>
        <p:spPr>
          <a:xfrm>
            <a:off x="6476825" y="3625744"/>
            <a:ext cx="2711707" cy="914400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F38C46-4429-4826-9926-24A4CDF07491}"/>
              </a:ext>
            </a:extLst>
          </p:cNvPr>
          <p:cNvSpPr txBox="1"/>
          <p:nvPr/>
        </p:nvSpPr>
        <p:spPr>
          <a:xfrm>
            <a:off x="6588977" y="3759778"/>
            <a:ext cx="2535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확인 버튼</a:t>
            </a:r>
            <a:r>
              <a:rPr lang="en-US" altLang="ko-KR" dirty="0"/>
              <a:t> </a:t>
            </a:r>
            <a:r>
              <a:rPr lang="ko-KR" altLang="en-US" dirty="0"/>
              <a:t>눌렀을 때 </a:t>
            </a:r>
            <a:r>
              <a:rPr lang="en-US" altLang="ko-KR" dirty="0"/>
              <a:t>tiny button push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27431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4110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그럼 내가 발견한 알파벳이</a:t>
            </a:r>
            <a:r>
              <a:rPr lang="en-US" altLang="ko-KR" dirty="0"/>
              <a:t>, S, D, E, I…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20299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4854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이제 비밀번호는 어떤 식으로 배열해야 하지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24658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4898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S, D, E, I… </a:t>
            </a:r>
            <a:r>
              <a:rPr lang="ko-KR" altLang="en-US" dirty="0"/>
              <a:t>뭔가 익숙한 배열인데</a:t>
            </a:r>
            <a:r>
              <a:rPr lang="en-US" altLang="ko-KR" dirty="0"/>
              <a:t>. SEID, SIDE…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70850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1308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어</a:t>
            </a:r>
            <a:r>
              <a:rPr lang="en-US" altLang="ko-KR" dirty="0"/>
              <a:t>, </a:t>
            </a:r>
            <a:r>
              <a:rPr lang="ko-KR" altLang="en-US" dirty="0"/>
              <a:t>열렸다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732978-96D4-45F0-89E9-4201DFB64CCC}"/>
              </a:ext>
            </a:extLst>
          </p:cNvPr>
          <p:cNvSpPr/>
          <p:nvPr/>
        </p:nvSpPr>
        <p:spPr>
          <a:xfrm>
            <a:off x="9411195" y="115784"/>
            <a:ext cx="2541320" cy="6204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595584-2253-4EC0-AB4E-0BEF7C305BB8}"/>
              </a:ext>
            </a:extLst>
          </p:cNvPr>
          <p:cNvSpPr txBox="1"/>
          <p:nvPr/>
        </p:nvSpPr>
        <p:spPr>
          <a:xfrm>
            <a:off x="9589325" y="237506"/>
            <a:ext cx="191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여주 놀란 표정</a:t>
            </a:r>
          </a:p>
        </p:txBody>
      </p:sp>
    </p:spTree>
    <p:extLst>
      <p:ext uri="{BB962C8B-B14F-4D97-AF65-F5344CB8AC3E}">
        <p14:creationId xmlns:p14="http://schemas.microsoft.com/office/powerpoint/2010/main" val="26523730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255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이건</a:t>
            </a:r>
            <a:r>
              <a:rPr lang="en-US" altLang="ko-KR" dirty="0"/>
              <a:t>… </a:t>
            </a:r>
            <a:r>
              <a:rPr lang="ko-KR" altLang="en-US" dirty="0"/>
              <a:t>쪽지</a:t>
            </a:r>
            <a:r>
              <a:rPr lang="en-US" altLang="ko-KR" dirty="0"/>
              <a:t>, </a:t>
            </a:r>
            <a:r>
              <a:rPr lang="ko-KR" altLang="en-US" dirty="0"/>
              <a:t>가 아니라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80339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3007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……</a:t>
            </a:r>
            <a:r>
              <a:rPr lang="ko-KR" altLang="en-US" dirty="0"/>
              <a:t>편지</a:t>
            </a:r>
            <a:r>
              <a:rPr lang="en-US" altLang="ko-KR" dirty="0"/>
              <a:t>? </a:t>
            </a:r>
            <a:r>
              <a:rPr lang="ko-KR" altLang="en-US" dirty="0"/>
              <a:t>내용이 꽤 </a:t>
            </a:r>
            <a:r>
              <a:rPr lang="ko-KR" altLang="en-US" dirty="0" err="1"/>
              <a:t>길잖아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33297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5344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예상은 했지만</a:t>
            </a:r>
            <a:r>
              <a:rPr lang="en-US" altLang="ko-KR" dirty="0"/>
              <a:t>. SIDE</a:t>
            </a:r>
            <a:r>
              <a:rPr lang="ko-KR" altLang="en-US" dirty="0"/>
              <a:t>라는 단어도 그렇고</a:t>
            </a:r>
            <a:r>
              <a:rPr lang="en-US" altLang="ko-KR" dirty="0"/>
              <a:t>, </a:t>
            </a:r>
            <a:r>
              <a:rPr lang="ko-KR" altLang="en-US" dirty="0"/>
              <a:t>이 필체</a:t>
            </a:r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627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A183F96-E477-4596-9FF4-900E8F75A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F9AA4-1FD9-420B-909C-098F3BC6E565}"/>
              </a:ext>
            </a:extLst>
          </p:cNvPr>
          <p:cNvSpPr txBox="1"/>
          <p:nvPr/>
        </p:nvSpPr>
        <p:spPr>
          <a:xfrm>
            <a:off x="296882" y="5948939"/>
            <a:ext cx="489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</a:t>
            </a:r>
            <a:r>
              <a:rPr lang="en-US" altLang="ko-KR" dirty="0"/>
              <a:t>, </a:t>
            </a:r>
            <a:r>
              <a:rPr lang="ko-KR" altLang="en-US" dirty="0"/>
              <a:t>맞다</a:t>
            </a:r>
            <a:r>
              <a:rPr lang="en-US" altLang="ko-KR" dirty="0"/>
              <a:t>… </a:t>
            </a:r>
            <a:r>
              <a:rPr lang="ko-KR" altLang="en-US" dirty="0"/>
              <a:t>어제 이상한 쪽지를 받았었지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44564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3132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……</a:t>
            </a:r>
            <a:r>
              <a:rPr lang="ko-KR" altLang="en-US" dirty="0"/>
              <a:t>일단 퍼즐부터 맞춰 볼까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5945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98BABC-678F-4C95-82F6-4414A849F620}"/>
              </a:ext>
            </a:extLst>
          </p:cNvPr>
          <p:cNvSpPr txBox="1"/>
          <p:nvPr/>
        </p:nvSpPr>
        <p:spPr>
          <a:xfrm>
            <a:off x="1027216" y="326571"/>
            <a:ext cx="3420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페이드</a:t>
            </a:r>
            <a:r>
              <a:rPr lang="ko-KR" altLang="en-US" dirty="0"/>
              <a:t> 아웃 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4056BC-F227-4E1B-A5EC-CF07C8E39FA4}"/>
              </a:ext>
            </a:extLst>
          </p:cNvPr>
          <p:cNvSpPr txBox="1"/>
          <p:nvPr/>
        </p:nvSpPr>
        <p:spPr>
          <a:xfrm>
            <a:off x="1027216" y="684027"/>
            <a:ext cx="4186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배경 전환 </a:t>
            </a:r>
            <a:r>
              <a:rPr lang="en-US" altLang="ko-KR" dirty="0"/>
              <a:t>(</a:t>
            </a:r>
            <a:r>
              <a:rPr lang="ko-KR" altLang="en-US" dirty="0" err="1"/>
              <a:t>페이드</a:t>
            </a:r>
            <a:r>
              <a:rPr lang="ko-KR" altLang="en-US" dirty="0"/>
              <a:t> 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AF08FB-AD73-44FB-9369-10312C7705A8}"/>
              </a:ext>
            </a:extLst>
          </p:cNvPr>
          <p:cNvSpPr txBox="1"/>
          <p:nvPr/>
        </p:nvSpPr>
        <p:spPr>
          <a:xfrm>
            <a:off x="1086593" y="1041483"/>
            <a:ext cx="375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=  </a:t>
            </a:r>
            <a:r>
              <a:rPr lang="ko-KR" altLang="en-US" dirty="0"/>
              <a:t>책상 </a:t>
            </a:r>
            <a:r>
              <a:rPr lang="en-US" altLang="ko-KR" dirty="0"/>
              <a:t>(</a:t>
            </a:r>
            <a:r>
              <a:rPr lang="ko-KR" altLang="en-US" dirty="0"/>
              <a:t>스테이지</a:t>
            </a:r>
            <a:r>
              <a:rPr lang="en-US" altLang="ko-KR" dirty="0"/>
              <a:t>3 </a:t>
            </a:r>
            <a:r>
              <a:rPr lang="ko-KR" altLang="en-US" dirty="0"/>
              <a:t>배경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1E8B41-FCA4-4E5A-BB59-8F0D28307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79" y="2112747"/>
            <a:ext cx="6000750" cy="35242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2AE8001-A7F2-4604-81C7-795B9EB1612F}"/>
              </a:ext>
            </a:extLst>
          </p:cNvPr>
          <p:cNvSpPr/>
          <p:nvPr/>
        </p:nvSpPr>
        <p:spPr>
          <a:xfrm>
            <a:off x="8538359" y="128258"/>
            <a:ext cx="3283528" cy="659080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B86274-8FEB-467E-AA74-32A3DA28998B}"/>
              </a:ext>
            </a:extLst>
          </p:cNvPr>
          <p:cNvSpPr txBox="1"/>
          <p:nvPr/>
        </p:nvSpPr>
        <p:spPr>
          <a:xfrm>
            <a:off x="8609609" y="273132"/>
            <a:ext cx="3378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</a:t>
            </a:r>
            <a:r>
              <a:rPr lang="en-US" altLang="ko-KR" dirty="0"/>
              <a:t>2 BGM pastel </a:t>
            </a:r>
            <a:r>
              <a:rPr lang="ko-KR" altLang="en-US" dirty="0"/>
              <a:t>중단</a:t>
            </a:r>
          </a:p>
        </p:txBody>
      </p:sp>
    </p:spTree>
    <p:extLst>
      <p:ext uri="{BB962C8B-B14F-4D97-AF65-F5344CB8AC3E}">
        <p14:creationId xmlns:p14="http://schemas.microsoft.com/office/powerpoint/2010/main" val="9920372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58CA0E-06C3-4526-B51F-F924109B56EA}"/>
              </a:ext>
            </a:extLst>
          </p:cNvPr>
          <p:cNvSpPr txBox="1"/>
          <p:nvPr/>
        </p:nvSpPr>
        <p:spPr>
          <a:xfrm>
            <a:off x="130629" y="148442"/>
            <a:ext cx="2986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토끼 비행기 나무</a:t>
            </a:r>
            <a:r>
              <a:rPr lang="en-US" altLang="ko-KR" dirty="0"/>
              <a:t>(</a:t>
            </a:r>
            <a:r>
              <a:rPr lang="ko-KR" altLang="en-US" dirty="0"/>
              <a:t>트리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= </a:t>
            </a:r>
            <a:r>
              <a:rPr lang="ko-KR" altLang="en-US" dirty="0"/>
              <a:t>짝과 관련된 물건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FE94CF-625D-48CF-8680-D47A01150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766" y="1079925"/>
            <a:ext cx="2210108" cy="2171106"/>
          </a:xfrm>
          <a:prstGeom prst="rect">
            <a:avLst/>
          </a:prstGeom>
        </p:spPr>
      </p:pic>
      <p:pic>
        <p:nvPicPr>
          <p:cNvPr id="11" name="Picture 6" descr="칠교놀이도안 그림+한글파일로 모아놨어요^^ : 네이버 블로그">
            <a:extLst>
              <a:ext uri="{FF2B5EF4-FFF2-40B4-BE49-F238E27FC236}">
                <a16:creationId xmlns:a16="http://schemas.microsoft.com/office/drawing/2014/main" id="{2FD37A0E-0F07-4E9A-B7EF-DFC10ED03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646" y="3310617"/>
            <a:ext cx="2627274" cy="262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91AF3C4-B554-489D-AEB0-71226419BB33}"/>
              </a:ext>
            </a:extLst>
          </p:cNvPr>
          <p:cNvSpPr/>
          <p:nvPr/>
        </p:nvSpPr>
        <p:spPr>
          <a:xfrm>
            <a:off x="2366810" y="1096518"/>
            <a:ext cx="2166417" cy="211487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8" name="Picture 4" descr="칠교]토끼 만들기1 : 네이버 블로그">
            <a:extLst>
              <a:ext uri="{FF2B5EF4-FFF2-40B4-BE49-F238E27FC236}">
                <a16:creationId xmlns:a16="http://schemas.microsoft.com/office/drawing/2014/main" id="{D012FF31-BA04-46C2-AA69-68CC6B8F8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241" y="1346984"/>
            <a:ext cx="2036211" cy="1503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17ADB86-BBD3-4DF5-A2EE-C087038D1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0658" y="1069950"/>
            <a:ext cx="2210108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4927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43A8BA-2A5E-471F-8D49-3E016F2D1500}"/>
              </a:ext>
            </a:extLst>
          </p:cNvPr>
          <p:cNvSpPr txBox="1"/>
          <p:nvPr/>
        </p:nvSpPr>
        <p:spPr>
          <a:xfrm>
            <a:off x="368135" y="332509"/>
            <a:ext cx="97437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b="1" dirty="0"/>
              <a:t>스테이지 </a:t>
            </a:r>
            <a:r>
              <a:rPr lang="en-US" altLang="ko-KR" b="1" dirty="0"/>
              <a:t>3</a:t>
            </a:r>
          </a:p>
          <a:p>
            <a:endParaRPr lang="ko-KR" altLang="ko-KR" dirty="0"/>
          </a:p>
          <a:p>
            <a:r>
              <a:rPr lang="ko-KR" altLang="en-US" dirty="0" err="1"/>
              <a:t>칠교놀이</a:t>
            </a:r>
            <a:r>
              <a:rPr lang="en-US" altLang="ko-KR" dirty="0"/>
              <a:t> (</a:t>
            </a:r>
            <a:r>
              <a:rPr lang="ko-KR" altLang="en-US" dirty="0"/>
              <a:t>퍼즐 편지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순차적으로 </a:t>
            </a:r>
            <a:r>
              <a:rPr lang="en-US" altLang="ko-KR" dirty="0"/>
              <a:t>3</a:t>
            </a:r>
            <a:r>
              <a:rPr lang="ko-KR" altLang="en-US" dirty="0"/>
              <a:t>번째 </a:t>
            </a:r>
            <a:r>
              <a:rPr lang="ko-KR" altLang="en-US" dirty="0" err="1"/>
              <a:t>칠교</a:t>
            </a:r>
            <a:r>
              <a:rPr lang="ko-KR" altLang="en-US" dirty="0"/>
              <a:t> 퍼즐까지 완성하면 클리어 화면 등장</a:t>
            </a:r>
            <a:endParaRPr lang="en-US" altLang="ko-KR" dirty="0"/>
          </a:p>
          <a:p>
            <a:r>
              <a:rPr lang="ko-KR" altLang="en-US" dirty="0"/>
              <a:t>상단에 타이머 배치 </a:t>
            </a:r>
            <a:r>
              <a:rPr lang="en-US" altLang="ko-KR" dirty="0"/>
              <a:t>(0</a:t>
            </a:r>
            <a:r>
              <a:rPr lang="ko-KR" altLang="en-US" dirty="0"/>
              <a:t>초에서 시작해서 점점 누적되는 식 </a:t>
            </a:r>
            <a:r>
              <a:rPr lang="en-US" altLang="ko-KR" dirty="0"/>
              <a:t>ex. 0 ~ 3.)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ko-KR" dirty="0"/>
          </a:p>
          <a:p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2A5E890-FA6C-459A-B138-21352876049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22892" y="2309949"/>
          <a:ext cx="6245102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470">
                  <a:extLst>
                    <a:ext uri="{9D8B030D-6E8A-4147-A177-3AD203B41FA5}">
                      <a16:colId xmlns:a16="http://schemas.microsoft.com/office/drawing/2014/main" val="3673528856"/>
                    </a:ext>
                  </a:extLst>
                </a:gridCol>
                <a:gridCol w="5146632">
                  <a:extLst>
                    <a:ext uri="{9D8B030D-6E8A-4147-A177-3AD203B41FA5}">
                      <a16:colId xmlns:a16="http://schemas.microsoft.com/office/drawing/2014/main" val="12478185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등급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기준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182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퍼즐 </a:t>
                      </a:r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개를 완성한 시간이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분 이내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7353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퍼즐 </a:t>
                      </a:r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개를 완성한 시간이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분 이상 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분 이내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117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그 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627370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4C6CA27-E182-4C32-8ED7-846D05F823E1}"/>
              </a:ext>
            </a:extLst>
          </p:cNvPr>
          <p:cNvSpPr/>
          <p:nvPr/>
        </p:nvSpPr>
        <p:spPr>
          <a:xfrm>
            <a:off x="422892" y="4255917"/>
            <a:ext cx="4036292" cy="364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Run on snow -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스테이지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3 BGM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168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6C0E80-E582-4050-AD69-B27D14BEE53B}"/>
              </a:ext>
            </a:extLst>
          </p:cNvPr>
          <p:cNvSpPr txBox="1"/>
          <p:nvPr/>
        </p:nvSpPr>
        <p:spPr>
          <a:xfrm>
            <a:off x="397823" y="327369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3 </a:t>
            </a:r>
            <a:r>
              <a:rPr lang="ko-KR" altLang="en-US" dirty="0" err="1"/>
              <a:t>인게임</a:t>
            </a:r>
            <a:r>
              <a:rPr lang="ko-KR" altLang="en-US" dirty="0"/>
              <a:t> 화면</a:t>
            </a:r>
          </a:p>
        </p:txBody>
      </p:sp>
      <p:pic>
        <p:nvPicPr>
          <p:cNvPr id="1026" name="Picture 2" descr="나무, 나뭇결, 우드, 우든, 나무판, 사진,이미지,일러스트,캘리그라피 - binimin작가">
            <a:extLst>
              <a:ext uri="{FF2B5EF4-FFF2-40B4-BE49-F238E27FC236}">
                <a16:creationId xmlns:a16="http://schemas.microsoft.com/office/drawing/2014/main" id="{79C30FED-9D08-4442-9944-D06F98C9F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83" y="921457"/>
            <a:ext cx="10061739" cy="560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7BA924-48C3-4529-A1AE-E9438A320AA5}"/>
              </a:ext>
            </a:extLst>
          </p:cNvPr>
          <p:cNvSpPr/>
          <p:nvPr/>
        </p:nvSpPr>
        <p:spPr>
          <a:xfrm>
            <a:off x="5158157" y="1033153"/>
            <a:ext cx="1448790" cy="5160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</a:t>
            </a:r>
            <a:r>
              <a:rPr lang="ko-KR" altLang="en-US" dirty="0">
                <a:solidFill>
                  <a:schemeClr val="tx1"/>
                </a:solidFill>
              </a:rPr>
              <a:t>초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3CC00AC-FF2B-4E01-A2BD-EA4C04A39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267" y="-405409"/>
            <a:ext cx="3975279" cy="70600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8044AD-78D2-4DBE-AC7B-4B9656CE0D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335" y="2834114"/>
            <a:ext cx="3861487" cy="6858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8338745-23A3-42D2-AA94-C6C8E0A299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305" y="1395108"/>
            <a:ext cx="3861487" cy="6858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AD27F85-7EE1-4669-91A2-35C7CA2E9D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565" y="1498133"/>
            <a:ext cx="3861487" cy="6858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A859A9B-CFAA-4A19-A10E-5BC4CB85FB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671" y="818432"/>
            <a:ext cx="3861487" cy="6858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4691B06-47BB-4770-9DD1-D0D37C81EB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521" y="368458"/>
            <a:ext cx="3861487" cy="6858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396069B-A01A-415B-B3F9-74EBB0D62553}"/>
              </a:ext>
            </a:extLst>
          </p:cNvPr>
          <p:cNvSpPr txBox="1"/>
          <p:nvPr/>
        </p:nvSpPr>
        <p:spPr>
          <a:xfrm>
            <a:off x="1296460" y="1553524"/>
            <a:ext cx="3065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완성된 </a:t>
            </a:r>
            <a:r>
              <a:rPr lang="ko-KR" altLang="en-US" sz="1200" dirty="0" err="1"/>
              <a:t>칠교</a:t>
            </a:r>
            <a:r>
              <a:rPr lang="ko-KR" altLang="en-US" sz="1200" dirty="0"/>
              <a:t> 모양이 드러나지 않게 </a:t>
            </a:r>
            <a:endParaRPr lang="en-US" altLang="ko-KR" sz="1200" dirty="0"/>
          </a:p>
          <a:p>
            <a:r>
              <a:rPr lang="ko-KR" altLang="en-US" sz="1200" dirty="0"/>
              <a:t>실루엣</a:t>
            </a:r>
            <a:r>
              <a:rPr lang="en-US" altLang="ko-KR" sz="1200" dirty="0"/>
              <a:t>(</a:t>
            </a:r>
            <a:r>
              <a:rPr lang="ko-KR" altLang="en-US" sz="1200" dirty="0"/>
              <a:t>블랙</a:t>
            </a:r>
            <a:r>
              <a:rPr lang="en-US" altLang="ko-KR" sz="1200" dirty="0"/>
              <a:t>)</a:t>
            </a:r>
            <a:r>
              <a:rPr lang="ko-KR" altLang="en-US" sz="1200" dirty="0"/>
              <a:t>처리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311D3BED-C597-4672-80BC-3E0038EDA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52" y="2049104"/>
            <a:ext cx="3535986" cy="260931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53FAE9D-D3E8-44A7-ADB0-42568DA4FF07}"/>
              </a:ext>
            </a:extLst>
          </p:cNvPr>
          <p:cNvSpPr txBox="1"/>
          <p:nvPr/>
        </p:nvSpPr>
        <p:spPr>
          <a:xfrm>
            <a:off x="2461428" y="4306485"/>
            <a:ext cx="804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CCFF"/>
                </a:solidFill>
              </a:rPr>
              <a:t>영역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A548301-AEF0-4E19-99CB-2B35C37A7ED9}"/>
              </a:ext>
            </a:extLst>
          </p:cNvPr>
          <p:cNvCxnSpPr>
            <a:cxnSpLocks/>
          </p:cNvCxnSpPr>
          <p:nvPr/>
        </p:nvCxnSpPr>
        <p:spPr>
          <a:xfrm>
            <a:off x="1945224" y="3593113"/>
            <a:ext cx="791458" cy="783818"/>
          </a:xfrm>
          <a:prstGeom prst="line">
            <a:avLst/>
          </a:prstGeom>
          <a:ln w="38100">
            <a:solidFill>
              <a:srgbClr val="FF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901C7321-FDD0-417D-96CE-B71DD14963C3}"/>
              </a:ext>
            </a:extLst>
          </p:cNvPr>
          <p:cNvCxnSpPr>
            <a:cxnSpLocks/>
          </p:cNvCxnSpPr>
          <p:nvPr/>
        </p:nvCxnSpPr>
        <p:spPr>
          <a:xfrm>
            <a:off x="1943850" y="3593112"/>
            <a:ext cx="1568659" cy="23255"/>
          </a:xfrm>
          <a:prstGeom prst="line">
            <a:avLst/>
          </a:prstGeom>
          <a:ln w="38100">
            <a:solidFill>
              <a:srgbClr val="FF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CF74E5C-A57A-4AF3-9CB7-B8257C527F21}"/>
              </a:ext>
            </a:extLst>
          </p:cNvPr>
          <p:cNvCxnSpPr>
            <a:cxnSpLocks/>
          </p:cNvCxnSpPr>
          <p:nvPr/>
        </p:nvCxnSpPr>
        <p:spPr>
          <a:xfrm flipV="1">
            <a:off x="2708470" y="3604739"/>
            <a:ext cx="809744" cy="772192"/>
          </a:xfrm>
          <a:prstGeom prst="line">
            <a:avLst/>
          </a:prstGeom>
          <a:ln w="38100">
            <a:solidFill>
              <a:srgbClr val="FF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7E1DDAAE-84D9-4528-80C5-AD7E3CDF6069}"/>
              </a:ext>
            </a:extLst>
          </p:cNvPr>
          <p:cNvCxnSpPr/>
          <p:nvPr/>
        </p:nvCxnSpPr>
        <p:spPr>
          <a:xfrm rot="5400000">
            <a:off x="3574424" y="2918361"/>
            <a:ext cx="320634" cy="302820"/>
          </a:xfrm>
          <a:prstGeom prst="bentConnector3">
            <a:avLst/>
          </a:prstGeom>
          <a:ln w="28575">
            <a:solidFill>
              <a:srgbClr val="FFCC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086460D-AF28-40DF-AAE2-0186511CD7A5}"/>
              </a:ext>
            </a:extLst>
          </p:cNvPr>
          <p:cNvSpPr txBox="1"/>
          <p:nvPr/>
        </p:nvSpPr>
        <p:spPr>
          <a:xfrm>
            <a:off x="2546815" y="3295213"/>
            <a:ext cx="3424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블랙 처리된 실루엣 위</a:t>
            </a:r>
            <a:endParaRPr lang="en-US" altLang="ko-KR" sz="1200" dirty="0"/>
          </a:p>
          <a:p>
            <a:r>
              <a:rPr lang="ko-KR" altLang="en-US" sz="1200" dirty="0"/>
              <a:t>정확한 자리</a:t>
            </a:r>
            <a:r>
              <a:rPr lang="en-US" altLang="ko-KR" sz="1200" dirty="0"/>
              <a:t>(</a:t>
            </a:r>
            <a:r>
              <a:rPr lang="ko-KR" altLang="en-US" sz="1200" dirty="0"/>
              <a:t>영역</a:t>
            </a:r>
            <a:r>
              <a:rPr lang="en-US" altLang="ko-KR" sz="1200" dirty="0"/>
              <a:t>)</a:t>
            </a:r>
            <a:r>
              <a:rPr lang="ko-KR" altLang="en-US" sz="1200" dirty="0"/>
              <a:t>에 </a:t>
            </a:r>
            <a:r>
              <a:rPr lang="ko-KR" altLang="en-US" sz="1200" dirty="0" err="1"/>
              <a:t>칠교</a:t>
            </a:r>
            <a:r>
              <a:rPr lang="ko-KR" altLang="en-US" sz="1200" dirty="0"/>
              <a:t> 조각 </a:t>
            </a:r>
            <a:r>
              <a:rPr lang="ko-KR" altLang="en-US" sz="1200" dirty="0" err="1"/>
              <a:t>끌어다</a:t>
            </a:r>
            <a:r>
              <a:rPr lang="ko-KR" altLang="en-US" sz="1200" dirty="0"/>
              <a:t> 놓기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C7682B-0C2F-40F0-8C07-A68D23A8E6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80" y="-1419831"/>
            <a:ext cx="6086547" cy="10809706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8BE6CF9-A487-497C-869A-9584EB2F6854}"/>
              </a:ext>
            </a:extLst>
          </p:cNvPr>
          <p:cNvSpPr/>
          <p:nvPr/>
        </p:nvSpPr>
        <p:spPr>
          <a:xfrm>
            <a:off x="7784276" y="133818"/>
            <a:ext cx="4322618" cy="659080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3E74FF-2E57-4170-BBDE-A01F14929A43}"/>
              </a:ext>
            </a:extLst>
          </p:cNvPr>
          <p:cNvSpPr txBox="1"/>
          <p:nvPr/>
        </p:nvSpPr>
        <p:spPr>
          <a:xfrm>
            <a:off x="8045244" y="263787"/>
            <a:ext cx="406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</a:t>
            </a:r>
            <a:r>
              <a:rPr lang="en-US" altLang="ko-KR" dirty="0"/>
              <a:t>3 BGM Run on snow </a:t>
            </a:r>
            <a:r>
              <a:rPr lang="ko-KR" altLang="en-US" dirty="0"/>
              <a:t>출력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A154FA7-7BA7-45AC-B2A7-36A68D5096D3}"/>
              </a:ext>
            </a:extLst>
          </p:cNvPr>
          <p:cNvSpPr/>
          <p:nvPr/>
        </p:nvSpPr>
        <p:spPr>
          <a:xfrm>
            <a:off x="7784276" y="862894"/>
            <a:ext cx="4322618" cy="659080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3AD44C9-CF93-4F50-BC36-97F32C73423C}"/>
              </a:ext>
            </a:extLst>
          </p:cNvPr>
          <p:cNvSpPr/>
          <p:nvPr/>
        </p:nvSpPr>
        <p:spPr>
          <a:xfrm>
            <a:off x="7784276" y="1550741"/>
            <a:ext cx="4322618" cy="659080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D45974-B4C3-441F-B32D-3A6A95545419}"/>
              </a:ext>
            </a:extLst>
          </p:cNvPr>
          <p:cNvSpPr txBox="1"/>
          <p:nvPr/>
        </p:nvSpPr>
        <p:spPr>
          <a:xfrm>
            <a:off x="7940842" y="1014056"/>
            <a:ext cx="4166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퍼즐 클릭 시 효과음 </a:t>
            </a:r>
            <a:r>
              <a:rPr lang="en-US" altLang="ko-KR" dirty="0" err="1"/>
              <a:t>Blop</a:t>
            </a:r>
            <a:r>
              <a:rPr lang="en-US" altLang="ko-KR" dirty="0"/>
              <a:t> Sound </a:t>
            </a:r>
            <a:r>
              <a:rPr lang="ko-KR" altLang="en-US" dirty="0"/>
              <a:t>출력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6F4A84-DCFB-49E9-8711-8441F67EC570}"/>
              </a:ext>
            </a:extLst>
          </p:cNvPr>
          <p:cNvSpPr txBox="1"/>
          <p:nvPr/>
        </p:nvSpPr>
        <p:spPr>
          <a:xfrm>
            <a:off x="7940842" y="1711050"/>
            <a:ext cx="4166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퍼즐 내려 놓을 시 </a:t>
            </a:r>
            <a:r>
              <a:rPr lang="en-US" altLang="ko-KR" dirty="0" err="1"/>
              <a:t>woosh</a:t>
            </a:r>
            <a:r>
              <a:rPr lang="en-US" altLang="ko-KR" dirty="0"/>
              <a:t> sound </a:t>
            </a:r>
            <a:r>
              <a:rPr lang="ko-KR" altLang="en-US" dirty="0"/>
              <a:t>출력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AAC12C3-676B-4361-9C82-D5DDD2E2BE8C}"/>
              </a:ext>
            </a:extLst>
          </p:cNvPr>
          <p:cNvSpPr/>
          <p:nvPr/>
        </p:nvSpPr>
        <p:spPr>
          <a:xfrm>
            <a:off x="7784277" y="2235355"/>
            <a:ext cx="4322618" cy="659080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1EFC7E-74F0-4F99-BFF0-5539ECEC174B}"/>
              </a:ext>
            </a:extLst>
          </p:cNvPr>
          <p:cNvSpPr txBox="1"/>
          <p:nvPr/>
        </p:nvSpPr>
        <p:spPr>
          <a:xfrm>
            <a:off x="7941993" y="2371660"/>
            <a:ext cx="4560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 퍼즐 완성되는 순간 </a:t>
            </a:r>
            <a:r>
              <a:rPr lang="en-US" altLang="ko-KR" dirty="0"/>
              <a:t>coin1 </a:t>
            </a:r>
            <a:r>
              <a:rPr lang="ko-KR" altLang="en-US" dirty="0"/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33561590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43A8BA-2A5E-471F-8D49-3E016F2D1500}"/>
              </a:ext>
            </a:extLst>
          </p:cNvPr>
          <p:cNvSpPr txBox="1"/>
          <p:nvPr/>
        </p:nvSpPr>
        <p:spPr>
          <a:xfrm>
            <a:off x="368135" y="332509"/>
            <a:ext cx="97437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왼쪽 상단에 맞춰야 할 모양 사진 배치 </a:t>
            </a:r>
            <a:r>
              <a:rPr lang="en-US" altLang="ko-KR" dirty="0"/>
              <a:t>(ex. </a:t>
            </a:r>
            <a:r>
              <a:rPr lang="ko-KR" altLang="en-US" dirty="0"/>
              <a:t>토끼</a:t>
            </a:r>
            <a:r>
              <a:rPr lang="en-US" altLang="ko-KR" dirty="0"/>
              <a:t>…)</a:t>
            </a:r>
          </a:p>
          <a:p>
            <a:endParaRPr lang="en-US" altLang="ko-KR" dirty="0"/>
          </a:p>
          <a:p>
            <a:r>
              <a:rPr lang="ko-KR" altLang="en-US" dirty="0"/>
              <a:t>플레이어는 </a:t>
            </a:r>
            <a:r>
              <a:rPr lang="ko-KR" altLang="en-US" dirty="0" err="1"/>
              <a:t>칠교</a:t>
            </a:r>
            <a:r>
              <a:rPr lang="en-US" altLang="ko-KR" dirty="0"/>
              <a:t>(</a:t>
            </a:r>
            <a:r>
              <a:rPr lang="ko-KR" altLang="en-US" dirty="0"/>
              <a:t>편지</a:t>
            </a:r>
            <a:r>
              <a:rPr lang="en-US" altLang="ko-KR" dirty="0"/>
              <a:t>)</a:t>
            </a:r>
            <a:r>
              <a:rPr lang="ko-KR" altLang="en-US" dirty="0"/>
              <a:t> 조각을 </a:t>
            </a:r>
            <a:r>
              <a:rPr lang="ko-KR" altLang="en-US" dirty="0" err="1"/>
              <a:t>끌어다가</a:t>
            </a:r>
            <a:r>
              <a:rPr lang="ko-KR" altLang="en-US" dirty="0"/>
              <a:t> 왼쪽 중앙에 있는 모양대로 맞춰야 함</a:t>
            </a:r>
            <a:endParaRPr lang="ko-KR" altLang="ko-KR" dirty="0"/>
          </a:p>
          <a:p>
            <a:r>
              <a:rPr lang="ko-KR" altLang="en-US" dirty="0"/>
              <a:t>중앙에는 검은색 실루엣 처리된 </a:t>
            </a:r>
            <a:r>
              <a:rPr lang="ko-KR" altLang="en-US" dirty="0" err="1"/>
              <a:t>칠교</a:t>
            </a:r>
            <a:r>
              <a:rPr lang="en-US" altLang="ko-KR" dirty="0"/>
              <a:t>(</a:t>
            </a:r>
            <a:r>
              <a:rPr lang="ko-KR" altLang="en-US" dirty="0"/>
              <a:t>퍼즐</a:t>
            </a:r>
            <a:r>
              <a:rPr lang="en-US" altLang="ko-KR" dirty="0"/>
              <a:t>) </a:t>
            </a:r>
            <a:r>
              <a:rPr lang="ko-KR" altLang="en-US" dirty="0"/>
              <a:t>틀</a:t>
            </a:r>
            <a:endParaRPr lang="en-US" altLang="ko-KR" dirty="0"/>
          </a:p>
          <a:p>
            <a:r>
              <a:rPr lang="ko-KR" altLang="en-US" dirty="0" err="1"/>
              <a:t>칠교가</a:t>
            </a:r>
            <a:r>
              <a:rPr lang="ko-KR" altLang="en-US" dirty="0"/>
              <a:t> 배치되어야 하는 모양으로 영역을 나누어 위치의 오차 판단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영역의 </a:t>
            </a:r>
            <a:r>
              <a:rPr lang="en-US" altLang="ko-KR" dirty="0"/>
              <a:t>0.3cm </a:t>
            </a:r>
            <a:r>
              <a:rPr lang="ko-KR" altLang="en-US" dirty="0"/>
              <a:t>오차 안에</a:t>
            </a:r>
            <a:r>
              <a:rPr lang="en-US" altLang="ko-KR" dirty="0"/>
              <a:t> </a:t>
            </a:r>
            <a:r>
              <a:rPr lang="ko-KR" altLang="en-US" dirty="0"/>
              <a:t>맞는 퍼즐을 전부 배치하면 퍼즐 완성</a:t>
            </a:r>
            <a:endParaRPr lang="en-US" altLang="ko-KR" dirty="0"/>
          </a:p>
          <a:p>
            <a:r>
              <a:rPr lang="ko-KR" altLang="en-US" dirty="0"/>
              <a:t>퍼즐이 최종 완성되기 전까지는 낱개 단위로 계속 옮길 수 있음</a:t>
            </a:r>
            <a:endParaRPr lang="en-US" altLang="ko-KR" dirty="0"/>
          </a:p>
          <a:p>
            <a:r>
              <a:rPr lang="ko-KR" altLang="en-US" dirty="0"/>
              <a:t>퍼즐이</a:t>
            </a:r>
            <a:r>
              <a:rPr lang="en-US" altLang="ko-KR" dirty="0"/>
              <a:t> </a:t>
            </a:r>
            <a:r>
              <a:rPr lang="ko-KR" altLang="en-US" dirty="0"/>
              <a:t>완성되면 다음 퍼즐로 화면 전환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칠교는</a:t>
            </a:r>
            <a:r>
              <a:rPr lang="ko-KR" altLang="en-US" dirty="0"/>
              <a:t> </a:t>
            </a:r>
            <a:r>
              <a:rPr lang="ko-KR" altLang="en-US" dirty="0" err="1"/>
              <a:t>좌클릭</a:t>
            </a:r>
            <a:r>
              <a:rPr lang="ko-KR" altLang="en-US" dirty="0"/>
              <a:t> 상태로 </a:t>
            </a:r>
            <a:r>
              <a:rPr lang="ko-KR" altLang="en-US" dirty="0" err="1"/>
              <a:t>끌어다</a:t>
            </a:r>
            <a:r>
              <a:rPr lang="ko-KR" altLang="en-US" dirty="0"/>
              <a:t> 놓을 수 있음</a:t>
            </a:r>
            <a:r>
              <a:rPr lang="en-US" altLang="ko-KR" dirty="0"/>
              <a:t>. </a:t>
            </a:r>
            <a:r>
              <a:rPr lang="ko-KR" altLang="en-US" dirty="0" err="1"/>
              <a:t>좌클릭</a:t>
            </a:r>
            <a:r>
              <a:rPr lang="ko-KR" altLang="en-US" dirty="0"/>
              <a:t> 해제 시 배치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D1E181-D2DE-4299-9DEF-B5778115E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249" y="2601307"/>
            <a:ext cx="3535986" cy="26093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ABC1D3-C842-4F1D-9C4A-E81D26A03DFF}"/>
              </a:ext>
            </a:extLst>
          </p:cNvPr>
          <p:cNvSpPr txBox="1"/>
          <p:nvPr/>
        </p:nvSpPr>
        <p:spPr>
          <a:xfrm>
            <a:off x="9842763" y="3747554"/>
            <a:ext cx="1397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영역 나누기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B1C31D5-76D1-4254-BF3D-F4F6C578645B}"/>
              </a:ext>
            </a:extLst>
          </p:cNvPr>
          <p:cNvCxnSpPr>
            <a:cxnSpLocks/>
          </p:cNvCxnSpPr>
          <p:nvPr/>
        </p:nvCxnSpPr>
        <p:spPr>
          <a:xfrm>
            <a:off x="8708221" y="4145316"/>
            <a:ext cx="791458" cy="7838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B0361B5-14DD-47CC-9867-9F8EFE2B922E}"/>
              </a:ext>
            </a:extLst>
          </p:cNvPr>
          <p:cNvCxnSpPr>
            <a:cxnSpLocks/>
          </p:cNvCxnSpPr>
          <p:nvPr/>
        </p:nvCxnSpPr>
        <p:spPr>
          <a:xfrm>
            <a:off x="8706847" y="4145315"/>
            <a:ext cx="1568659" cy="232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5859C1B-56F5-44BD-8836-EDDC4FC52DEE}"/>
              </a:ext>
            </a:extLst>
          </p:cNvPr>
          <p:cNvCxnSpPr>
            <a:cxnSpLocks/>
          </p:cNvCxnSpPr>
          <p:nvPr/>
        </p:nvCxnSpPr>
        <p:spPr>
          <a:xfrm flipV="1">
            <a:off x="9499679" y="4156942"/>
            <a:ext cx="781532" cy="7862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D6F2DC5-5D4F-474C-9E4B-E24CD64BAC8A}"/>
              </a:ext>
            </a:extLst>
          </p:cNvPr>
          <p:cNvCxnSpPr>
            <a:cxnSpLocks/>
          </p:cNvCxnSpPr>
          <p:nvPr/>
        </p:nvCxnSpPr>
        <p:spPr>
          <a:xfrm flipV="1">
            <a:off x="9491176" y="4929135"/>
            <a:ext cx="1581493" cy="116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7C73721-CA7E-42A6-8DB1-144DF1B68F35}"/>
              </a:ext>
            </a:extLst>
          </p:cNvPr>
          <p:cNvCxnSpPr>
            <a:cxnSpLocks/>
          </p:cNvCxnSpPr>
          <p:nvPr/>
        </p:nvCxnSpPr>
        <p:spPr>
          <a:xfrm>
            <a:off x="10275506" y="4168570"/>
            <a:ext cx="797163" cy="7605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ADC5BB3-F273-444D-A321-DA451F6D87BF}"/>
              </a:ext>
            </a:extLst>
          </p:cNvPr>
          <p:cNvCxnSpPr>
            <a:cxnSpLocks/>
          </p:cNvCxnSpPr>
          <p:nvPr/>
        </p:nvCxnSpPr>
        <p:spPr>
          <a:xfrm flipH="1">
            <a:off x="8395855" y="4387933"/>
            <a:ext cx="527064" cy="54120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EFEF94-B394-41B5-8BBD-35383690A474}"/>
              </a:ext>
            </a:extLst>
          </p:cNvPr>
          <p:cNvCxnSpPr>
            <a:cxnSpLocks/>
          </p:cNvCxnSpPr>
          <p:nvPr/>
        </p:nvCxnSpPr>
        <p:spPr>
          <a:xfrm flipH="1" flipV="1">
            <a:off x="8395855" y="4926704"/>
            <a:ext cx="1095322" cy="133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BA4C2E8-3F93-46FD-8B0C-0CCB16AED213}"/>
              </a:ext>
            </a:extLst>
          </p:cNvPr>
          <p:cNvCxnSpPr>
            <a:cxnSpLocks/>
          </p:cNvCxnSpPr>
          <p:nvPr/>
        </p:nvCxnSpPr>
        <p:spPr>
          <a:xfrm flipH="1">
            <a:off x="8129103" y="3978545"/>
            <a:ext cx="427186" cy="3851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62C684D-9C3F-4C3F-B802-7A690B5C91AA}"/>
              </a:ext>
            </a:extLst>
          </p:cNvPr>
          <p:cNvCxnSpPr>
            <a:cxnSpLocks/>
          </p:cNvCxnSpPr>
          <p:nvPr/>
        </p:nvCxnSpPr>
        <p:spPr>
          <a:xfrm flipH="1" flipV="1">
            <a:off x="8160507" y="4363730"/>
            <a:ext cx="395782" cy="3770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B47ED25-7055-482B-8063-4B9896052423}"/>
              </a:ext>
            </a:extLst>
          </p:cNvPr>
          <p:cNvCxnSpPr>
            <a:cxnSpLocks/>
          </p:cNvCxnSpPr>
          <p:nvPr/>
        </p:nvCxnSpPr>
        <p:spPr>
          <a:xfrm flipH="1" flipV="1">
            <a:off x="8527617" y="3975802"/>
            <a:ext cx="395782" cy="3770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6FB8B1D-B35D-46A4-B161-4DCE5FD11980}"/>
              </a:ext>
            </a:extLst>
          </p:cNvPr>
          <p:cNvCxnSpPr>
            <a:cxnSpLocks/>
          </p:cNvCxnSpPr>
          <p:nvPr/>
        </p:nvCxnSpPr>
        <p:spPr>
          <a:xfrm flipH="1" flipV="1">
            <a:off x="8922919" y="2832265"/>
            <a:ext cx="20597" cy="5524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2F6C87B-F70A-4B8D-869F-F7A095ABBF84}"/>
              </a:ext>
            </a:extLst>
          </p:cNvPr>
          <p:cNvCxnSpPr>
            <a:cxnSpLocks/>
          </p:cNvCxnSpPr>
          <p:nvPr/>
        </p:nvCxnSpPr>
        <p:spPr>
          <a:xfrm flipV="1">
            <a:off x="8406154" y="3389160"/>
            <a:ext cx="537362" cy="928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A7A1097-0816-49E0-98F5-6B06B8780F77}"/>
              </a:ext>
            </a:extLst>
          </p:cNvPr>
          <p:cNvCxnSpPr>
            <a:cxnSpLocks/>
          </p:cNvCxnSpPr>
          <p:nvPr/>
        </p:nvCxnSpPr>
        <p:spPr>
          <a:xfrm flipV="1">
            <a:off x="8406154" y="2827855"/>
            <a:ext cx="527063" cy="664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F5E2160-D548-4C75-B342-8CE5EB7850DA}"/>
              </a:ext>
            </a:extLst>
          </p:cNvPr>
          <p:cNvCxnSpPr>
            <a:cxnSpLocks/>
          </p:cNvCxnSpPr>
          <p:nvPr/>
        </p:nvCxnSpPr>
        <p:spPr>
          <a:xfrm flipV="1">
            <a:off x="8576887" y="3447162"/>
            <a:ext cx="647538" cy="5243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4FC7C3E-682B-47CC-BBD2-677215853BFA}"/>
              </a:ext>
            </a:extLst>
          </p:cNvPr>
          <p:cNvCxnSpPr>
            <a:cxnSpLocks/>
          </p:cNvCxnSpPr>
          <p:nvPr/>
        </p:nvCxnSpPr>
        <p:spPr>
          <a:xfrm>
            <a:off x="9214256" y="3462585"/>
            <a:ext cx="532441" cy="881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1C55446-F47B-4A41-AF0C-B4B6F0882482}"/>
              </a:ext>
            </a:extLst>
          </p:cNvPr>
          <p:cNvCxnSpPr>
            <a:cxnSpLocks/>
          </p:cNvCxnSpPr>
          <p:nvPr/>
        </p:nvCxnSpPr>
        <p:spPr>
          <a:xfrm>
            <a:off x="8605559" y="3948784"/>
            <a:ext cx="532441" cy="881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F9EBE7E-FB5B-4539-8B48-3CD73D24B7CE}"/>
              </a:ext>
            </a:extLst>
          </p:cNvPr>
          <p:cNvCxnSpPr>
            <a:cxnSpLocks/>
          </p:cNvCxnSpPr>
          <p:nvPr/>
        </p:nvCxnSpPr>
        <p:spPr>
          <a:xfrm flipV="1">
            <a:off x="9103950" y="3524433"/>
            <a:ext cx="642747" cy="5054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>
            <a:extLst>
              <a:ext uri="{FF2B5EF4-FFF2-40B4-BE49-F238E27FC236}">
                <a16:creationId xmlns:a16="http://schemas.microsoft.com/office/drawing/2014/main" id="{4F902186-9F49-4B56-988F-1AA32460F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056" y="4186109"/>
            <a:ext cx="1274043" cy="1159471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E6A7A8E3-8A02-4259-8D84-D29B40F7C6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284" y="4243284"/>
            <a:ext cx="1271480" cy="128126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E1A763F2-24F8-489E-8079-7CA6640BEEFD}"/>
              </a:ext>
            </a:extLst>
          </p:cNvPr>
          <p:cNvSpPr txBox="1"/>
          <p:nvPr/>
        </p:nvSpPr>
        <p:spPr>
          <a:xfrm>
            <a:off x="693639" y="4049238"/>
            <a:ext cx="25878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칠교</a:t>
            </a:r>
            <a:r>
              <a:rPr lang="ko-KR" altLang="en-US" dirty="0"/>
              <a:t> </a:t>
            </a:r>
            <a:r>
              <a:rPr lang="ko-KR" altLang="en-US" dirty="0" err="1"/>
              <a:t>우클릭</a:t>
            </a:r>
            <a:r>
              <a:rPr lang="ko-KR" altLang="en-US" dirty="0"/>
              <a:t> 시 </a:t>
            </a:r>
          </a:p>
          <a:p>
            <a:endParaRPr lang="en-US" altLang="ko-KR" dirty="0"/>
          </a:p>
          <a:p>
            <a:r>
              <a:rPr lang="ko-KR" altLang="en-US" dirty="0"/>
              <a:t>플레이어가</a:t>
            </a:r>
            <a:endParaRPr lang="en-US" altLang="ko-KR" dirty="0"/>
          </a:p>
          <a:p>
            <a:r>
              <a:rPr lang="ko-KR" altLang="en-US" dirty="0"/>
              <a:t>원하는 각도로</a:t>
            </a:r>
            <a:endParaRPr lang="en-US" altLang="ko-KR" dirty="0"/>
          </a:p>
          <a:p>
            <a:r>
              <a:rPr lang="ko-KR" altLang="en-US" dirty="0"/>
              <a:t>이런 느낌의 회전 가능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6BD9FA-BC78-4B28-97BB-967C5D878A4D}"/>
              </a:ext>
            </a:extLst>
          </p:cNvPr>
          <p:cNvSpPr txBox="1"/>
          <p:nvPr/>
        </p:nvSpPr>
        <p:spPr>
          <a:xfrm>
            <a:off x="7506208" y="1478022"/>
            <a:ext cx="43176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dirty="0"/>
              <a:t>퍼즐 클릭할 때 소리 </a:t>
            </a:r>
            <a:r>
              <a:rPr lang="en-US" altLang="ko-KR" dirty="0"/>
              <a:t>– </a:t>
            </a:r>
            <a:r>
              <a:rPr lang="en-US" altLang="ko-KR" dirty="0" err="1"/>
              <a:t>Blop</a:t>
            </a:r>
            <a:r>
              <a:rPr lang="en-US" altLang="ko-KR" dirty="0"/>
              <a:t> sound</a:t>
            </a:r>
          </a:p>
          <a:p>
            <a:r>
              <a:rPr lang="ko-KR" altLang="ko-KR" dirty="0"/>
              <a:t>퍼즐 내려 놓을 때 소리 </a:t>
            </a:r>
            <a:r>
              <a:rPr lang="en-US" altLang="ko-KR" dirty="0"/>
              <a:t>– </a:t>
            </a:r>
            <a:r>
              <a:rPr lang="en-US" altLang="ko-KR" dirty="0" err="1"/>
              <a:t>Woosh</a:t>
            </a:r>
            <a:r>
              <a:rPr lang="en-US" altLang="ko-KR" dirty="0"/>
              <a:t> sound</a:t>
            </a:r>
            <a:endParaRPr lang="ko-KR" altLang="ko-KR" dirty="0"/>
          </a:p>
          <a:p>
            <a:r>
              <a:rPr lang="ko-KR" altLang="ko-KR" dirty="0"/>
              <a:t>퍼즐 완성 </a:t>
            </a:r>
            <a:r>
              <a:rPr lang="ko-KR" altLang="ko-KR" dirty="0" err="1"/>
              <a:t>됐을</a:t>
            </a:r>
            <a:r>
              <a:rPr lang="ko-KR" altLang="ko-KR" dirty="0"/>
              <a:t> 때 소리 </a:t>
            </a:r>
            <a:r>
              <a:rPr lang="en-US" altLang="ko-KR" dirty="0"/>
              <a:t>– Coin 1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9102680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6C0E80-E582-4050-AD69-B27D14BEE53B}"/>
              </a:ext>
            </a:extLst>
          </p:cNvPr>
          <p:cNvSpPr txBox="1"/>
          <p:nvPr/>
        </p:nvSpPr>
        <p:spPr>
          <a:xfrm>
            <a:off x="397823" y="327369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3 </a:t>
            </a:r>
            <a:r>
              <a:rPr lang="ko-KR" altLang="en-US" dirty="0" err="1"/>
              <a:t>인게임</a:t>
            </a:r>
            <a:r>
              <a:rPr lang="ko-KR" altLang="en-US" dirty="0"/>
              <a:t> 화면</a:t>
            </a:r>
          </a:p>
        </p:txBody>
      </p:sp>
      <p:pic>
        <p:nvPicPr>
          <p:cNvPr id="1026" name="Picture 2" descr="나무, 나뭇결, 우드, 우든, 나무판, 사진,이미지,일러스트,캘리그라피 - binimin작가">
            <a:extLst>
              <a:ext uri="{FF2B5EF4-FFF2-40B4-BE49-F238E27FC236}">
                <a16:creationId xmlns:a16="http://schemas.microsoft.com/office/drawing/2014/main" id="{79C30FED-9D08-4442-9944-D06F98C9F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83" y="921457"/>
            <a:ext cx="10061739" cy="560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7BA924-48C3-4529-A1AE-E9438A320AA5}"/>
              </a:ext>
            </a:extLst>
          </p:cNvPr>
          <p:cNvSpPr/>
          <p:nvPr/>
        </p:nvSpPr>
        <p:spPr>
          <a:xfrm>
            <a:off x="5158157" y="1033153"/>
            <a:ext cx="1448790" cy="5160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</a:t>
            </a:r>
            <a:r>
              <a:rPr lang="ko-KR" altLang="en-US" dirty="0">
                <a:solidFill>
                  <a:schemeClr val="tx1"/>
                </a:solidFill>
              </a:rPr>
              <a:t>초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3CC00AC-FF2B-4E01-A2BD-EA4C04A39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602" y="631208"/>
            <a:ext cx="3975279" cy="70600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EC7682B-0C2F-40F0-8C07-A68D23A8E6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418" y="-801720"/>
            <a:ext cx="4389197" cy="77952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8044AD-78D2-4DBE-AC7B-4B9656CE0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803" y="-226980"/>
            <a:ext cx="3861487" cy="6858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8338745-23A3-42D2-AA94-C6C8E0A299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606" y="904324"/>
            <a:ext cx="3861487" cy="6858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AD27F85-7EE1-4669-91A2-35C7CA2E9D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175" y="560920"/>
            <a:ext cx="3861487" cy="6858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A859A9B-CFAA-4A19-A10E-5BC4CB85FB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422" y="-1058060"/>
            <a:ext cx="3861487" cy="6858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4691B06-47BB-4770-9DD1-D0D37C81EB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239" y="-714656"/>
            <a:ext cx="3861487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232208C-3860-4021-B7CC-7608D23A73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1725" y="921457"/>
            <a:ext cx="1536009" cy="15029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5D8CF7-4FF8-4648-A8AE-32307D2F85AA}"/>
              </a:ext>
            </a:extLst>
          </p:cNvPr>
          <p:cNvSpPr txBox="1"/>
          <p:nvPr/>
        </p:nvSpPr>
        <p:spPr>
          <a:xfrm>
            <a:off x="2466474" y="1792705"/>
            <a:ext cx="6722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칠교는</a:t>
            </a:r>
            <a:r>
              <a:rPr lang="ko-KR" altLang="en-US" dirty="0"/>
              <a:t> 지금 더미 상태</a:t>
            </a:r>
            <a:endParaRPr lang="en-US" altLang="ko-KR" dirty="0"/>
          </a:p>
          <a:p>
            <a:r>
              <a:rPr lang="ko-KR" altLang="en-US" dirty="0" err="1"/>
              <a:t>인게임</a:t>
            </a:r>
            <a:r>
              <a:rPr lang="ko-KR" altLang="en-US" dirty="0"/>
              <a:t> 상에서는 편지지 </a:t>
            </a:r>
            <a:r>
              <a:rPr lang="en-US" altLang="ko-KR" dirty="0"/>
              <a:t>+ </a:t>
            </a:r>
            <a:r>
              <a:rPr lang="ko-KR" altLang="en-US" dirty="0"/>
              <a:t>텍스트 추가된 외형으로 등장 예정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23409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6C0E80-E582-4050-AD69-B27D14BEE53B}"/>
              </a:ext>
            </a:extLst>
          </p:cNvPr>
          <p:cNvSpPr txBox="1"/>
          <p:nvPr/>
        </p:nvSpPr>
        <p:spPr>
          <a:xfrm>
            <a:off x="397823" y="327369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3 </a:t>
            </a:r>
            <a:r>
              <a:rPr lang="ko-KR" altLang="en-US" dirty="0" err="1"/>
              <a:t>인게임</a:t>
            </a:r>
            <a:r>
              <a:rPr lang="ko-KR" altLang="en-US" dirty="0"/>
              <a:t> 화면</a:t>
            </a:r>
          </a:p>
        </p:txBody>
      </p:sp>
      <p:pic>
        <p:nvPicPr>
          <p:cNvPr id="1026" name="Picture 2" descr="나무, 나뭇결, 우드, 우든, 나무판, 사진,이미지,일러스트,캘리그라피 - binimin작가">
            <a:extLst>
              <a:ext uri="{FF2B5EF4-FFF2-40B4-BE49-F238E27FC236}">
                <a16:creationId xmlns:a16="http://schemas.microsoft.com/office/drawing/2014/main" id="{79C30FED-9D08-4442-9944-D06F98C9F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83" y="921457"/>
            <a:ext cx="10061739" cy="560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7BA924-48C3-4529-A1AE-E9438A320AA5}"/>
              </a:ext>
            </a:extLst>
          </p:cNvPr>
          <p:cNvSpPr/>
          <p:nvPr/>
        </p:nvSpPr>
        <p:spPr>
          <a:xfrm>
            <a:off x="5158157" y="1033153"/>
            <a:ext cx="1448790" cy="5160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</a:t>
            </a:r>
            <a:r>
              <a:rPr lang="ko-KR" altLang="en-US" dirty="0">
                <a:solidFill>
                  <a:schemeClr val="tx1"/>
                </a:solidFill>
              </a:rPr>
              <a:t>초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05BE7DE-BFA5-4BBD-9D90-232609C7E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82" y="921456"/>
            <a:ext cx="1587476" cy="15594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099AA8F-04FD-418D-8BC5-825D01926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848" y="2619742"/>
            <a:ext cx="3262684" cy="32051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4D9944-C05B-4D23-9339-4992C2C25AEB}"/>
              </a:ext>
            </a:extLst>
          </p:cNvPr>
          <p:cNvSpPr txBox="1"/>
          <p:nvPr/>
        </p:nvSpPr>
        <p:spPr>
          <a:xfrm>
            <a:off x="3252272" y="1913958"/>
            <a:ext cx="5349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이렇게 해당 모양으로 맞춰지면</a:t>
            </a:r>
            <a:endParaRPr lang="en-US" altLang="ko-KR" dirty="0"/>
          </a:p>
          <a:p>
            <a:r>
              <a:rPr lang="ko-KR" altLang="en-US" dirty="0"/>
              <a:t>각 편지의 내용을 읽을 수 있음</a:t>
            </a:r>
            <a:r>
              <a:rPr lang="en-US" altLang="ko-KR" dirty="0"/>
              <a:t>(</a:t>
            </a:r>
            <a:r>
              <a:rPr lang="ko-KR" altLang="en-US" dirty="0"/>
              <a:t>문장이 이어짐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8D1D6-788F-4EC0-82E3-C8E31827D22D}"/>
              </a:ext>
            </a:extLst>
          </p:cNvPr>
          <p:cNvSpPr txBox="1"/>
          <p:nvPr/>
        </p:nvSpPr>
        <p:spPr>
          <a:xfrm>
            <a:off x="1063254" y="5072520"/>
            <a:ext cx="4378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스페이스 바를 누르면</a:t>
            </a:r>
            <a:endParaRPr lang="en-US" altLang="ko-KR" dirty="0"/>
          </a:p>
          <a:p>
            <a:r>
              <a:rPr lang="ko-KR" altLang="en-US" dirty="0"/>
              <a:t>다음 단계의 퍼즐로 </a:t>
            </a:r>
            <a:r>
              <a:rPr lang="ko-KR" altLang="en-US" dirty="0" err="1"/>
              <a:t>넘어감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57C432-94E4-4883-AC92-25EB3041890C}"/>
              </a:ext>
            </a:extLst>
          </p:cNvPr>
          <p:cNvSpPr txBox="1"/>
          <p:nvPr/>
        </p:nvSpPr>
        <p:spPr>
          <a:xfrm>
            <a:off x="7613459" y="5481942"/>
            <a:ext cx="504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+</a:t>
            </a:r>
            <a:r>
              <a:rPr lang="ko-KR" altLang="en-US" dirty="0"/>
              <a:t> 기존 </a:t>
            </a:r>
            <a:r>
              <a:rPr lang="en-US" altLang="ko-KR" dirty="0"/>
              <a:t>UI</a:t>
            </a:r>
            <a:r>
              <a:rPr lang="ko-KR" altLang="en-US" dirty="0"/>
              <a:t>랑 동일한 모양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C5E4D7-089C-46CC-A2FA-B63F47AF2CB5}"/>
              </a:ext>
            </a:extLst>
          </p:cNvPr>
          <p:cNvSpPr/>
          <p:nvPr/>
        </p:nvSpPr>
        <p:spPr>
          <a:xfrm>
            <a:off x="3367093" y="5884300"/>
            <a:ext cx="5133439" cy="492749"/>
          </a:xfrm>
          <a:prstGeom prst="rect">
            <a:avLst/>
          </a:prstGeom>
          <a:solidFill>
            <a:srgbClr val="FFCCFF"/>
          </a:solidFill>
          <a:ln>
            <a:solidFill>
              <a:srgbClr val="FF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1F9DC5A-81D8-48FD-A72C-FE3593641475}"/>
              </a:ext>
            </a:extLst>
          </p:cNvPr>
          <p:cNvSpPr/>
          <p:nvPr/>
        </p:nvSpPr>
        <p:spPr>
          <a:xfrm>
            <a:off x="3453959" y="5943607"/>
            <a:ext cx="5046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다음 퍼즐로 넘어가려면 스페이스 바를 누르자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614894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3472B0-257C-4576-8582-13D0423D46FE}"/>
              </a:ext>
            </a:extLst>
          </p:cNvPr>
          <p:cNvSpPr txBox="1"/>
          <p:nvPr/>
        </p:nvSpPr>
        <p:spPr>
          <a:xfrm>
            <a:off x="148442" y="115631"/>
            <a:ext cx="8383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클리어</a:t>
            </a:r>
            <a:r>
              <a:rPr lang="en-US" altLang="ko-KR" dirty="0"/>
              <a:t> </a:t>
            </a:r>
            <a:r>
              <a:rPr lang="ko-KR" altLang="en-US" dirty="0"/>
              <a:t>화면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564A20-5E93-47E5-9D3F-2B15A098C4FB}"/>
              </a:ext>
            </a:extLst>
          </p:cNvPr>
          <p:cNvSpPr/>
          <p:nvPr/>
        </p:nvSpPr>
        <p:spPr>
          <a:xfrm>
            <a:off x="243444" y="552203"/>
            <a:ext cx="11614068" cy="61098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544118-AD66-4CEF-9DEA-663B3D82599F}"/>
              </a:ext>
            </a:extLst>
          </p:cNvPr>
          <p:cNvSpPr txBox="1"/>
          <p:nvPr/>
        </p:nvSpPr>
        <p:spPr>
          <a:xfrm>
            <a:off x="1953934" y="1392928"/>
            <a:ext cx="4328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오늘의 미션 완료</a:t>
            </a:r>
            <a:r>
              <a:rPr lang="en-US" altLang="ko-KR" sz="2800" b="1" dirty="0"/>
              <a:t>!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B684A8-4409-4313-B94D-B6C59CC609D7}"/>
              </a:ext>
            </a:extLst>
          </p:cNvPr>
          <p:cNvSpPr txBox="1"/>
          <p:nvPr/>
        </p:nvSpPr>
        <p:spPr>
          <a:xfrm>
            <a:off x="8089441" y="2875737"/>
            <a:ext cx="29296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/>
              <a:t>A</a:t>
            </a:r>
            <a:endParaRPr lang="ko-KR" altLang="en-US" sz="9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7E97A85-D8E9-41EB-8572-8B074DD36250}"/>
              </a:ext>
            </a:extLst>
          </p:cNvPr>
          <p:cNvSpPr/>
          <p:nvPr/>
        </p:nvSpPr>
        <p:spPr>
          <a:xfrm>
            <a:off x="2271989" y="2537183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800" dirty="0"/>
              <a:t>맞춘 시간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  57</a:t>
            </a:r>
            <a:r>
              <a:rPr lang="ko-KR" altLang="en-US" sz="2800" dirty="0"/>
              <a:t>초</a:t>
            </a:r>
            <a:endParaRPr lang="ko-KR" altLang="ko-KR" sz="28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2A53F4B-D7CC-49D9-A38A-F83BA27ECAFA}"/>
              </a:ext>
            </a:extLst>
          </p:cNvPr>
          <p:cNvSpPr/>
          <p:nvPr/>
        </p:nvSpPr>
        <p:spPr>
          <a:xfrm>
            <a:off x="7457705" y="734332"/>
            <a:ext cx="4322618" cy="587825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493E58-0478-4596-8287-14A96176D9CA}"/>
              </a:ext>
            </a:extLst>
          </p:cNvPr>
          <p:cNvSpPr txBox="1"/>
          <p:nvPr/>
        </p:nvSpPr>
        <p:spPr>
          <a:xfrm>
            <a:off x="7659297" y="827702"/>
            <a:ext cx="406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</a:t>
            </a:r>
            <a:r>
              <a:rPr lang="en-US" altLang="ko-KR" dirty="0"/>
              <a:t>3 BGM Run on snow </a:t>
            </a:r>
            <a:r>
              <a:rPr lang="ko-KR" altLang="en-US" dirty="0"/>
              <a:t>중단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1B6C90-B914-48A5-8FE8-02476F7ECAB6}"/>
              </a:ext>
            </a:extLst>
          </p:cNvPr>
          <p:cNvSpPr/>
          <p:nvPr/>
        </p:nvSpPr>
        <p:spPr>
          <a:xfrm>
            <a:off x="6994566" y="1409148"/>
            <a:ext cx="4785757" cy="659080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2A8E33-6F28-4A80-BC40-9BA4EFC52AA1}"/>
              </a:ext>
            </a:extLst>
          </p:cNvPr>
          <p:cNvSpPr txBox="1"/>
          <p:nvPr/>
        </p:nvSpPr>
        <p:spPr>
          <a:xfrm>
            <a:off x="7055696" y="1546816"/>
            <a:ext cx="466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dirty="0"/>
              <a:t>클리어 화면 뜰 때 소리</a:t>
            </a:r>
            <a:r>
              <a:rPr lang="en-US" altLang="ko-KR" dirty="0"/>
              <a:t> - Music Box Sound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4784795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6C0E80-E582-4050-AD69-B27D14BEE53B}"/>
              </a:ext>
            </a:extLst>
          </p:cNvPr>
          <p:cNvSpPr txBox="1"/>
          <p:nvPr/>
        </p:nvSpPr>
        <p:spPr>
          <a:xfrm>
            <a:off x="397823" y="327369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3 </a:t>
            </a:r>
            <a:r>
              <a:rPr lang="ko-KR" altLang="en-US" dirty="0" err="1"/>
              <a:t>인게임</a:t>
            </a:r>
            <a:r>
              <a:rPr lang="ko-KR" altLang="en-US" dirty="0"/>
              <a:t> 화면</a:t>
            </a:r>
          </a:p>
        </p:txBody>
      </p:sp>
      <p:pic>
        <p:nvPicPr>
          <p:cNvPr id="6" name="Picture 8" descr="교실이 불편하다는 아이들, 그 이유는?">
            <a:extLst>
              <a:ext uri="{FF2B5EF4-FFF2-40B4-BE49-F238E27FC236}">
                <a16:creationId xmlns:a16="http://schemas.microsoft.com/office/drawing/2014/main" id="{81FF44A4-974E-45F7-98BF-8827DDEC3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7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FFC41B9D-DFE6-4EE9-AC8F-0DFBE1512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035286-D0EC-490B-8165-9E64AD4172E6}"/>
              </a:ext>
            </a:extLst>
          </p:cNvPr>
          <p:cNvSpPr/>
          <p:nvPr/>
        </p:nvSpPr>
        <p:spPr>
          <a:xfrm>
            <a:off x="-24475" y="5415148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B31DEA-8489-44DB-9316-686339294639}"/>
              </a:ext>
            </a:extLst>
          </p:cNvPr>
          <p:cNvSpPr/>
          <p:nvPr/>
        </p:nvSpPr>
        <p:spPr>
          <a:xfrm>
            <a:off x="265091" y="5948939"/>
            <a:ext cx="52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……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9EF5ED5-30CE-48D5-8F2D-0811B24FC492}"/>
              </a:ext>
            </a:extLst>
          </p:cNvPr>
          <p:cNvSpPr/>
          <p:nvPr/>
        </p:nvSpPr>
        <p:spPr>
          <a:xfrm>
            <a:off x="9820895" y="108876"/>
            <a:ext cx="2220829" cy="587825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C55F82-C6E2-419B-90B9-99AB3AEDDE1A}"/>
              </a:ext>
            </a:extLst>
          </p:cNvPr>
          <p:cNvSpPr txBox="1"/>
          <p:nvPr/>
        </p:nvSpPr>
        <p:spPr>
          <a:xfrm>
            <a:off x="9975130" y="218122"/>
            <a:ext cx="206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BGM Letter </a:t>
            </a:r>
            <a:r>
              <a:rPr lang="ko-KR" altLang="en-US" dirty="0"/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2096198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EB68BFA-3B92-40DA-89D9-A43E10CBA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EAD7-96D5-4BF1-B80A-1E818DA16419}"/>
              </a:ext>
            </a:extLst>
          </p:cNvPr>
          <p:cNvSpPr txBox="1"/>
          <p:nvPr/>
        </p:nvSpPr>
        <p:spPr>
          <a:xfrm>
            <a:off x="296882" y="5948939"/>
            <a:ext cx="1117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읽어나</a:t>
            </a:r>
            <a:r>
              <a:rPr lang="ko-KR" altLang="en-US" dirty="0"/>
              <a:t> 볼까</a:t>
            </a:r>
            <a:r>
              <a:rPr lang="en-US" altLang="ko-KR" dirty="0"/>
              <a:t>. …</a:t>
            </a:r>
            <a:r>
              <a:rPr lang="ko-KR" altLang="en-US" dirty="0"/>
              <a:t>요즘 어쩐지 기분이 울적한 당신을 위한 첫 번째 미션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2670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6C0E80-E582-4050-AD69-B27D14BEE53B}"/>
              </a:ext>
            </a:extLst>
          </p:cNvPr>
          <p:cNvSpPr txBox="1"/>
          <p:nvPr/>
        </p:nvSpPr>
        <p:spPr>
          <a:xfrm>
            <a:off x="397823" y="327369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3 </a:t>
            </a:r>
            <a:r>
              <a:rPr lang="ko-KR" altLang="en-US" dirty="0" err="1"/>
              <a:t>인게임</a:t>
            </a:r>
            <a:r>
              <a:rPr lang="ko-KR" altLang="en-US" dirty="0"/>
              <a:t> 화면</a:t>
            </a:r>
          </a:p>
        </p:txBody>
      </p:sp>
      <p:pic>
        <p:nvPicPr>
          <p:cNvPr id="6" name="Picture 8" descr="교실이 불편하다는 아이들, 그 이유는?">
            <a:extLst>
              <a:ext uri="{FF2B5EF4-FFF2-40B4-BE49-F238E27FC236}">
                <a16:creationId xmlns:a16="http://schemas.microsoft.com/office/drawing/2014/main" id="{81FF44A4-974E-45F7-98BF-8827DDEC3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7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FFC41B9D-DFE6-4EE9-AC8F-0DFBE1512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035286-D0EC-490B-8165-9E64AD4172E6}"/>
              </a:ext>
            </a:extLst>
          </p:cNvPr>
          <p:cNvSpPr/>
          <p:nvPr/>
        </p:nvSpPr>
        <p:spPr>
          <a:xfrm>
            <a:off x="-24475" y="5415148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B31DEA-8489-44DB-9316-686339294639}"/>
              </a:ext>
            </a:extLst>
          </p:cNvPr>
          <p:cNvSpPr/>
          <p:nvPr/>
        </p:nvSpPr>
        <p:spPr>
          <a:xfrm>
            <a:off x="265091" y="5948939"/>
            <a:ext cx="4315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다</a:t>
            </a:r>
            <a:r>
              <a:rPr lang="en-US" altLang="ko-KR" dirty="0"/>
              <a:t> </a:t>
            </a:r>
            <a:r>
              <a:rPr lang="ko-KR" altLang="en-US" dirty="0"/>
              <a:t>읽었으니까 이제 그만 나오지 그래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45406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……</a:t>
            </a:r>
            <a:r>
              <a:rPr lang="ko-KR" altLang="en-US" dirty="0"/>
              <a:t>언제부터 </a:t>
            </a:r>
            <a:r>
              <a:rPr lang="ko-KR" altLang="en-US" dirty="0" err="1"/>
              <a:t>알았어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0FB248-A525-4C7A-AE00-E89872F30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2AEAE83-0A33-4746-BA4E-F3E2A50F7E33}"/>
              </a:ext>
            </a:extLst>
          </p:cNvPr>
          <p:cNvSpPr/>
          <p:nvPr/>
        </p:nvSpPr>
        <p:spPr>
          <a:xfrm>
            <a:off x="9583387" y="69486"/>
            <a:ext cx="2541320" cy="6204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7627F8-9EF7-48E7-B544-0B32200C9070}"/>
              </a:ext>
            </a:extLst>
          </p:cNvPr>
          <p:cNvSpPr txBox="1"/>
          <p:nvPr/>
        </p:nvSpPr>
        <p:spPr>
          <a:xfrm>
            <a:off x="9761517" y="191208"/>
            <a:ext cx="191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남주 </a:t>
            </a:r>
            <a:r>
              <a:rPr lang="ko-KR" altLang="en-US" dirty="0" err="1"/>
              <a:t>부끄</a:t>
            </a:r>
            <a:r>
              <a:rPr lang="ko-KR" altLang="en-US" dirty="0"/>
              <a:t> 표정</a:t>
            </a:r>
          </a:p>
        </p:txBody>
      </p:sp>
    </p:spTree>
    <p:extLst>
      <p:ext uri="{BB962C8B-B14F-4D97-AF65-F5344CB8AC3E}">
        <p14:creationId xmlns:p14="http://schemas.microsoft.com/office/powerpoint/2010/main" val="29380997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1808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글쎄</a:t>
            </a:r>
            <a:r>
              <a:rPr lang="en-US" altLang="ko-KR" dirty="0"/>
              <a:t>, </a:t>
            </a:r>
            <a:r>
              <a:rPr lang="ko-KR" altLang="en-US" dirty="0"/>
              <a:t>처음부터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90122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1271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……</a:t>
            </a:r>
            <a:r>
              <a:rPr lang="ko-KR" altLang="en-US" dirty="0"/>
              <a:t>거짓말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17BE25-AE4E-487F-96C3-E35E3974B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A5FB99-8A75-4CD4-B13E-FF5105B2EBC3}"/>
              </a:ext>
            </a:extLst>
          </p:cNvPr>
          <p:cNvSpPr/>
          <p:nvPr/>
        </p:nvSpPr>
        <p:spPr>
          <a:xfrm>
            <a:off x="9583387" y="69486"/>
            <a:ext cx="2541320" cy="6204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EEAAE0-E849-4C38-9647-4DD9E604E70B}"/>
              </a:ext>
            </a:extLst>
          </p:cNvPr>
          <p:cNvSpPr txBox="1"/>
          <p:nvPr/>
        </p:nvSpPr>
        <p:spPr>
          <a:xfrm>
            <a:off x="9761517" y="191208"/>
            <a:ext cx="191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남주 </a:t>
            </a:r>
            <a:r>
              <a:rPr lang="ko-KR" altLang="en-US" dirty="0" err="1"/>
              <a:t>부끄</a:t>
            </a:r>
            <a:r>
              <a:rPr lang="ko-KR" altLang="en-US" dirty="0"/>
              <a:t> 표정</a:t>
            </a:r>
          </a:p>
        </p:txBody>
      </p:sp>
    </p:spTree>
    <p:extLst>
      <p:ext uri="{BB962C8B-B14F-4D97-AF65-F5344CB8AC3E}">
        <p14:creationId xmlns:p14="http://schemas.microsoft.com/office/powerpoint/2010/main" val="8816739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0" y="5414434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3332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그렇게 생각하고 싶으면 하고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040133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2451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그래서</a:t>
            </a:r>
            <a:r>
              <a:rPr lang="en-US" altLang="ko-KR" dirty="0"/>
              <a:t>, </a:t>
            </a:r>
            <a:r>
              <a:rPr lang="ko-KR" altLang="en-US" dirty="0"/>
              <a:t>기분은 어때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D9CB92-59C8-4054-A8A6-2A5C16DE7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8752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75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기분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D6E09C-7FA9-49FA-86E2-F79F28EEFD92}"/>
              </a:ext>
            </a:extLst>
          </p:cNvPr>
          <p:cNvSpPr/>
          <p:nvPr/>
        </p:nvSpPr>
        <p:spPr>
          <a:xfrm>
            <a:off x="9411195" y="115784"/>
            <a:ext cx="2541320" cy="6204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DCB554-0590-4102-B10C-4204C4A94A5C}"/>
              </a:ext>
            </a:extLst>
          </p:cNvPr>
          <p:cNvSpPr txBox="1"/>
          <p:nvPr/>
        </p:nvSpPr>
        <p:spPr>
          <a:xfrm>
            <a:off x="9589325" y="237506"/>
            <a:ext cx="191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여주 놀란 표정</a:t>
            </a:r>
          </a:p>
        </p:txBody>
      </p:sp>
    </p:spTree>
    <p:extLst>
      <p:ext uri="{BB962C8B-B14F-4D97-AF65-F5344CB8AC3E}">
        <p14:creationId xmlns:p14="http://schemas.microsoft.com/office/powerpoint/2010/main" val="33887698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3466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응</a:t>
            </a:r>
            <a:r>
              <a:rPr lang="en-US" altLang="ko-KR" dirty="0"/>
              <a:t>, </a:t>
            </a:r>
            <a:r>
              <a:rPr lang="ko-KR" altLang="en-US" dirty="0"/>
              <a:t>요즘 되게 우울해 </a:t>
            </a:r>
            <a:r>
              <a:rPr lang="ko-KR" altLang="en-US" dirty="0" err="1"/>
              <a:t>보였잖아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B19C64-560C-4460-8F6A-F7BB0DAD2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778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3635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쪽지도</a:t>
            </a:r>
            <a:r>
              <a:rPr lang="en-US" altLang="ko-KR" dirty="0"/>
              <a:t>, </a:t>
            </a:r>
            <a:r>
              <a:rPr lang="ko-KR" altLang="en-US" dirty="0"/>
              <a:t>그래서 준비한 거였는데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8B477B-822E-4252-8A58-F054E89C3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80B8F1C-3831-407F-BC72-22DEA10BECE6}"/>
              </a:ext>
            </a:extLst>
          </p:cNvPr>
          <p:cNvSpPr/>
          <p:nvPr/>
        </p:nvSpPr>
        <p:spPr>
          <a:xfrm>
            <a:off x="9583387" y="69486"/>
            <a:ext cx="2541320" cy="6204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688F1E-F9E0-49D2-9370-55FC3A65B3E2}"/>
              </a:ext>
            </a:extLst>
          </p:cNvPr>
          <p:cNvSpPr txBox="1"/>
          <p:nvPr/>
        </p:nvSpPr>
        <p:spPr>
          <a:xfrm>
            <a:off x="9761517" y="191208"/>
            <a:ext cx="191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남주 </a:t>
            </a:r>
            <a:r>
              <a:rPr lang="ko-KR" altLang="en-US" dirty="0" err="1"/>
              <a:t>부끄</a:t>
            </a:r>
            <a:r>
              <a:rPr lang="ko-KR" altLang="en-US" dirty="0"/>
              <a:t> 표정</a:t>
            </a:r>
          </a:p>
        </p:txBody>
      </p:sp>
    </p:spTree>
    <p:extLst>
      <p:ext uri="{BB962C8B-B14F-4D97-AF65-F5344CB8AC3E}">
        <p14:creationId xmlns:p14="http://schemas.microsoft.com/office/powerpoint/2010/main" val="33863333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그게 </a:t>
            </a:r>
            <a:r>
              <a:rPr lang="ko-KR" altLang="en-US" dirty="0" err="1"/>
              <a:t>뭐야</a:t>
            </a:r>
            <a:r>
              <a:rPr lang="en-US" altLang="ko-KR" dirty="0"/>
              <a:t>………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2757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7CE6AEE-82AD-4CF0-9D80-5204D596D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3550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좋아하는 노래 한 곡 골라 듣기</a:t>
            </a:r>
            <a:r>
              <a:rPr lang="en-US" altLang="ko-KR" dirty="0"/>
              <a:t>?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334743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4650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그냥 </a:t>
            </a:r>
            <a:r>
              <a:rPr lang="ko-KR" altLang="en-US" dirty="0" err="1"/>
              <a:t>이렇게라도</a:t>
            </a:r>
            <a:r>
              <a:rPr lang="ko-KR" altLang="en-US" dirty="0"/>
              <a:t> 숨 돌리면 좋을 것 </a:t>
            </a:r>
            <a:r>
              <a:rPr lang="ko-KR" altLang="en-US" dirty="0" err="1"/>
              <a:t>같았어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9ED83F-009F-4506-A853-90DD53E0E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233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바보 아니야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63101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7768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같이 </a:t>
            </a:r>
            <a:r>
              <a:rPr lang="ko-KR" altLang="en-US" dirty="0" err="1"/>
              <a:t>놀러간다거나</a:t>
            </a:r>
            <a:r>
              <a:rPr lang="en-US" altLang="ko-KR" dirty="0"/>
              <a:t>, </a:t>
            </a:r>
            <a:r>
              <a:rPr lang="ko-KR" altLang="en-US" dirty="0"/>
              <a:t>선물을 </a:t>
            </a:r>
            <a:r>
              <a:rPr lang="ko-KR" altLang="en-US" dirty="0" err="1"/>
              <a:t>사준다거나</a:t>
            </a:r>
            <a:r>
              <a:rPr lang="en-US" altLang="ko-KR" dirty="0"/>
              <a:t>, </a:t>
            </a:r>
            <a:r>
              <a:rPr lang="ko-KR" altLang="en-US" dirty="0"/>
              <a:t>좀 더 쉬운 선택지도 있었을 텐데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70207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8856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아니</a:t>
            </a:r>
            <a:r>
              <a:rPr lang="en-US" altLang="ko-KR" dirty="0"/>
              <a:t>… </a:t>
            </a:r>
            <a:r>
              <a:rPr lang="ko-KR" altLang="en-US" dirty="0"/>
              <a:t>이런 게 선물 아니야</a:t>
            </a:r>
            <a:r>
              <a:rPr lang="en-US" altLang="ko-KR" dirty="0"/>
              <a:t>? </a:t>
            </a:r>
            <a:r>
              <a:rPr lang="ko-KR" altLang="en-US" dirty="0"/>
              <a:t>그리고 전에 네가 깜짝 이벤트 같은 게 좋다고 해서</a:t>
            </a:r>
            <a:r>
              <a:rPr lang="en-US" altLang="ko-KR" dirty="0"/>
              <a:t>……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28A7BF-2396-4151-AE8F-D31EF87A8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7903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52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……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28A7BF-2396-4151-AE8F-D31EF87A8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6056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1040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……</a:t>
            </a:r>
            <a:r>
              <a:rPr lang="ko-KR" altLang="en-US" dirty="0"/>
              <a:t>이미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98085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4963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어두운 표정 같은 걸 신경 써주는 것도 그렇고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5549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4338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그런 사소한 걸 기억해주는 것도 그렇고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714296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1471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요령도 없고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074896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3757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그런 바보 같은 점이 좋은 거지만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5060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1059</TotalTime>
  <Words>1621</Words>
  <Application>Microsoft Office PowerPoint</Application>
  <PresentationFormat>와이드스크린</PresentationFormat>
  <Paragraphs>268</Paragraphs>
  <Slides>104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104</vt:i4>
      </vt:variant>
    </vt:vector>
  </HeadingPairs>
  <TitlesOfParts>
    <vt:vector size="108" baseType="lpstr">
      <vt:lpstr>맑은 고딕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86</cp:revision>
  <dcterms:created xsi:type="dcterms:W3CDTF">2023-05-16T07:12:57Z</dcterms:created>
  <dcterms:modified xsi:type="dcterms:W3CDTF">2023-05-25T02:10:40Z</dcterms:modified>
</cp:coreProperties>
</file>